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80997F6D-5F35-4E33-BEB1-F6EE69CE157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067ECF5D-C941-4358-AF7E-E0596207183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38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7F6D-5F35-4E33-BEB1-F6EE69CE157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CF5D-C941-4358-AF7E-E05962071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5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7F6D-5F35-4E33-BEB1-F6EE69CE157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CF5D-C941-4358-AF7E-E0596207183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171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7F6D-5F35-4E33-BEB1-F6EE69CE157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CF5D-C941-4358-AF7E-E059620718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9951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7F6D-5F35-4E33-BEB1-F6EE69CE157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CF5D-C941-4358-AF7E-E05962071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84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7F6D-5F35-4E33-BEB1-F6EE69CE157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CF5D-C941-4358-AF7E-E059620718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468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7F6D-5F35-4E33-BEB1-F6EE69CE157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CF5D-C941-4358-AF7E-E0596207183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693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7F6D-5F35-4E33-BEB1-F6EE69CE157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CF5D-C941-4358-AF7E-E0596207183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45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7F6D-5F35-4E33-BEB1-F6EE69CE157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CF5D-C941-4358-AF7E-E0596207183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774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7F6D-5F35-4E33-BEB1-F6EE69CE157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CF5D-C941-4358-AF7E-E05962071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7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7F6D-5F35-4E33-BEB1-F6EE69CE157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CF5D-C941-4358-AF7E-E0596207183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02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7F6D-5F35-4E33-BEB1-F6EE69CE157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CF5D-C941-4358-AF7E-E05962071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3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7F6D-5F35-4E33-BEB1-F6EE69CE157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CF5D-C941-4358-AF7E-E0596207183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69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7F6D-5F35-4E33-BEB1-F6EE69CE157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CF5D-C941-4358-AF7E-E0596207183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11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7F6D-5F35-4E33-BEB1-F6EE69CE157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CF5D-C941-4358-AF7E-E05962071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6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7F6D-5F35-4E33-BEB1-F6EE69CE157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CF5D-C941-4358-AF7E-E0596207183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56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7F6D-5F35-4E33-BEB1-F6EE69CE157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CF5D-C941-4358-AF7E-E05962071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4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0997F6D-5F35-4E33-BEB1-F6EE69CE157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67ECF5D-C941-4358-AF7E-E059620718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4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Origins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Spanish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English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might not know…</a:t>
            </a:r>
            <a:br>
              <a:rPr lang="en-US" dirty="0" smtClean="0"/>
            </a:br>
            <a:r>
              <a:rPr lang="en-US" dirty="0" smtClean="0"/>
              <a:t>Words from  Spanish 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Alligator</a:t>
            </a:r>
          </a:p>
          <a:p>
            <a:r>
              <a:rPr lang="en-US" dirty="0" smtClean="0"/>
              <a:t>Cockroach</a:t>
            </a:r>
          </a:p>
          <a:p>
            <a:r>
              <a:rPr lang="en-US" dirty="0" smtClean="0"/>
              <a:t>Potato </a:t>
            </a:r>
          </a:p>
          <a:p>
            <a:r>
              <a:rPr lang="en-US" dirty="0" smtClean="0"/>
              <a:t>Cafeteria </a:t>
            </a:r>
          </a:p>
          <a:p>
            <a:r>
              <a:rPr lang="en-US" dirty="0" smtClean="0"/>
              <a:t>Jerky </a:t>
            </a:r>
          </a:p>
          <a:p>
            <a:r>
              <a:rPr lang="en-US" dirty="0" smtClean="0"/>
              <a:t>Tomato </a:t>
            </a:r>
          </a:p>
          <a:p>
            <a:r>
              <a:rPr lang="en-US" dirty="0" smtClean="0"/>
              <a:t>Vanilla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probably know…</a:t>
            </a:r>
            <a:br>
              <a:rPr lang="en-US" dirty="0" smtClean="0"/>
            </a:br>
            <a:r>
              <a:rPr lang="en-US" dirty="0" smtClean="0"/>
              <a:t>Words from Spanish 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Taco</a:t>
            </a:r>
          </a:p>
          <a:p>
            <a:r>
              <a:rPr lang="en-US" dirty="0" smtClean="0"/>
              <a:t>Burrito</a:t>
            </a:r>
          </a:p>
          <a:p>
            <a:r>
              <a:rPr lang="en-US" dirty="0" smtClean="0"/>
              <a:t>Salsa</a:t>
            </a:r>
          </a:p>
          <a:p>
            <a:r>
              <a:rPr lang="en-US" dirty="0" smtClean="0"/>
              <a:t>Fiesta</a:t>
            </a:r>
          </a:p>
          <a:p>
            <a:r>
              <a:rPr lang="en-US" dirty="0" smtClean="0"/>
              <a:t>Sombrero </a:t>
            </a:r>
          </a:p>
          <a:p>
            <a:r>
              <a:rPr lang="en-US" smtClean="0"/>
              <a:t>Piñata </a:t>
            </a:r>
            <a:endParaRPr lang="en-US" dirty="0" smtClean="0"/>
          </a:p>
          <a:p>
            <a:r>
              <a:rPr lang="en-US" dirty="0" smtClean="0"/>
              <a:t>Mosquito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you know these Spanish words?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Patio</a:t>
            </a:r>
          </a:p>
          <a:p>
            <a:r>
              <a:rPr lang="en-US" dirty="0" smtClean="0"/>
              <a:t>Nada </a:t>
            </a:r>
          </a:p>
          <a:p>
            <a:r>
              <a:rPr lang="en-US" dirty="0" smtClean="0"/>
              <a:t>Loco </a:t>
            </a:r>
          </a:p>
          <a:p>
            <a:r>
              <a:rPr lang="en-US" dirty="0" smtClean="0"/>
              <a:t>Chocolate </a:t>
            </a:r>
          </a:p>
          <a:p>
            <a:r>
              <a:rPr lang="en-US" dirty="0" smtClean="0"/>
              <a:t>Adios </a:t>
            </a:r>
          </a:p>
          <a:p>
            <a:r>
              <a:rPr lang="en-US" dirty="0" smtClean="0"/>
              <a:t>Pizza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Flamenco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7200" dirty="0" smtClean="0"/>
              <a:t>See!!  </a:t>
            </a:r>
          </a:p>
          <a:p>
            <a:pPr algn="ctr">
              <a:buNone/>
            </a:pPr>
            <a:r>
              <a:rPr lang="en-US" sz="7200" dirty="0" smtClean="0"/>
              <a:t>You already know some Spanish!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191</TotalTime>
  <Words>50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Garamond</vt:lpstr>
      <vt:lpstr>Organic</vt:lpstr>
      <vt:lpstr>Word Origins</vt:lpstr>
      <vt:lpstr>You might not know… Words from  Spanish origin</vt:lpstr>
      <vt:lpstr>You probably know… Words from Spanish origin</vt:lpstr>
      <vt:lpstr>Do you know these Spanish words?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Origins</dc:title>
  <dc:creator>aford</dc:creator>
  <cp:lastModifiedBy>Amanda Ford</cp:lastModifiedBy>
  <cp:revision>21</cp:revision>
  <dcterms:created xsi:type="dcterms:W3CDTF">2012-08-01T00:26:13Z</dcterms:created>
  <dcterms:modified xsi:type="dcterms:W3CDTF">2014-07-29T17:28:07Z</dcterms:modified>
</cp:coreProperties>
</file>