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2DF7-15FD-4F77-99B1-CDAE1D6D05E5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CACA-2D35-43BC-BBAC-F269FE772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2DF7-15FD-4F77-99B1-CDAE1D6D05E5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CACA-2D35-43BC-BBAC-F269FE772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2DF7-15FD-4F77-99B1-CDAE1D6D05E5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CACA-2D35-43BC-BBAC-F269FE772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2DF7-15FD-4F77-99B1-CDAE1D6D05E5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CACA-2D35-43BC-BBAC-F269FE772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2DF7-15FD-4F77-99B1-CDAE1D6D05E5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CACA-2D35-43BC-BBAC-F269FE772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2DF7-15FD-4F77-99B1-CDAE1D6D05E5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CACA-2D35-43BC-BBAC-F269FE772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2DF7-15FD-4F77-99B1-CDAE1D6D05E5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CACA-2D35-43BC-BBAC-F269FE772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2DF7-15FD-4F77-99B1-CDAE1D6D05E5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CACA-2D35-43BC-BBAC-F269FE772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2DF7-15FD-4F77-99B1-CDAE1D6D05E5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CACA-2D35-43BC-BBAC-F269FE772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2DF7-15FD-4F77-99B1-CDAE1D6D05E5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CACA-2D35-43BC-BBAC-F269FE772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2DF7-15FD-4F77-99B1-CDAE1D6D05E5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CACA-2D35-43BC-BBAC-F269FE772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02DF7-15FD-4F77-99B1-CDAE1D6D05E5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DCACA-2D35-43BC-BBAC-F269FE7726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stjBajz5HLw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3LYJhoHWXTw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Wdqbi66oNuI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gw8bW6b5900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DtA8zS3nlrc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LWbj7FYEi3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K1sgLBbhryo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LO76yRO8HVE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K7tjFE6QMcE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KrvQrJahPJ8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Verduras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Beans</a:t>
            </a:r>
            <a:br>
              <a:rPr lang="en-US" dirty="0" smtClean="0"/>
            </a:br>
            <a:r>
              <a:rPr lang="en-US" dirty="0" smtClean="0"/>
              <a:t>los frijoles</a:t>
            </a:r>
            <a:endParaRPr lang="en-US" dirty="0"/>
          </a:p>
        </p:txBody>
      </p:sp>
      <p:pic>
        <p:nvPicPr>
          <p:cNvPr id="4" name="Content Placeholder 3" descr="bea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1" y="1644624"/>
            <a:ext cx="6553200" cy="49085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</a:t>
            </a:r>
            <a:r>
              <a:rPr lang="en-US" dirty="0" smtClean="0"/>
              <a:t>reen beans</a:t>
            </a:r>
            <a:br>
              <a:rPr lang="en-US" dirty="0" smtClean="0"/>
            </a:b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judias</a:t>
            </a:r>
            <a:r>
              <a:rPr lang="en-US" dirty="0" smtClean="0"/>
              <a:t> </a:t>
            </a:r>
            <a:r>
              <a:rPr lang="en-US" dirty="0" err="1" smtClean="0"/>
              <a:t>verdes</a:t>
            </a:r>
            <a:endParaRPr lang="en-US" dirty="0"/>
          </a:p>
        </p:txBody>
      </p:sp>
      <p:pic>
        <p:nvPicPr>
          <p:cNvPr id="4" name="Content Placeholder 3" descr="green bea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1" y="1627882"/>
            <a:ext cx="6477000" cy="498425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Spinach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espinaca</a:t>
            </a:r>
            <a:endParaRPr lang="en-US" dirty="0"/>
          </a:p>
        </p:txBody>
      </p:sp>
      <p:pic>
        <p:nvPicPr>
          <p:cNvPr id="4" name="Content Placeholder 3" descr="spinac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1" y="1828800"/>
            <a:ext cx="3437174" cy="4648200"/>
          </a:xfrm>
        </p:spPr>
      </p:pic>
      <p:sp>
        <p:nvSpPr>
          <p:cNvPr id="5" name="TextBox 4"/>
          <p:cNvSpPr txBox="1"/>
          <p:nvPr/>
        </p:nvSpPr>
        <p:spPr>
          <a:xfrm>
            <a:off x="304800" y="1676400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Popeye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Lettuce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lechuga</a:t>
            </a:r>
            <a:endParaRPr lang="en-US" dirty="0"/>
          </a:p>
        </p:txBody>
      </p:sp>
      <p:pic>
        <p:nvPicPr>
          <p:cNvPr id="4" name="Content Placeholder 3" descr="lettu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684020"/>
            <a:ext cx="6934200" cy="517398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Corn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maíz</a:t>
            </a:r>
            <a:endParaRPr lang="en-US" dirty="0"/>
          </a:p>
        </p:txBody>
      </p:sp>
      <p:pic>
        <p:nvPicPr>
          <p:cNvPr id="4" name="Content Placeholder 3" descr="cor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834876"/>
            <a:ext cx="6781800" cy="4512979"/>
          </a:xfrm>
        </p:spPr>
      </p:pic>
      <p:sp>
        <p:nvSpPr>
          <p:cNvPr id="5" name="TextBox 4"/>
          <p:cNvSpPr txBox="1"/>
          <p:nvPr/>
        </p:nvSpPr>
        <p:spPr>
          <a:xfrm>
            <a:off x="685800" y="10668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hlinkClick r:id="rId3"/>
              </a:rPr>
              <a:t>Corn Eating Contest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Potatoes</a:t>
            </a:r>
            <a:br>
              <a:rPr lang="en-US" dirty="0" smtClean="0"/>
            </a:br>
            <a:r>
              <a:rPr lang="en-US" dirty="0" err="1" smtClean="0"/>
              <a:t>las</a:t>
            </a:r>
            <a:r>
              <a:rPr lang="en-US" dirty="0" smtClean="0"/>
              <a:t> papas</a:t>
            </a:r>
            <a:endParaRPr lang="en-US" dirty="0"/>
          </a:p>
        </p:txBody>
      </p:sp>
      <p:pic>
        <p:nvPicPr>
          <p:cNvPr id="4" name="Content Placeholder 3" descr="potato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295400"/>
            <a:ext cx="3206230" cy="2133600"/>
          </a:xfrm>
        </p:spPr>
      </p:pic>
      <p:pic>
        <p:nvPicPr>
          <p:cNvPr id="5" name="Picture 4" descr="potatoes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96956" y="3200400"/>
            <a:ext cx="5189869" cy="3409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0" y="2133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Vice President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green pepper</a:t>
            </a:r>
            <a:br>
              <a:rPr lang="en-US" dirty="0" smtClean="0"/>
            </a:br>
            <a:r>
              <a:rPr lang="en-US" dirty="0" smtClean="0"/>
              <a:t>el pimiento </a:t>
            </a:r>
            <a:r>
              <a:rPr lang="en-US" dirty="0" err="1" smtClean="0"/>
              <a:t>verde</a:t>
            </a:r>
            <a:endParaRPr lang="en-US" dirty="0"/>
          </a:p>
        </p:txBody>
      </p:sp>
      <p:pic>
        <p:nvPicPr>
          <p:cNvPr id="4" name="Content Placeholder 3" descr="green pepp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2118202"/>
            <a:ext cx="4419600" cy="4600401"/>
          </a:xfrm>
        </p:spPr>
      </p:pic>
      <p:sp>
        <p:nvSpPr>
          <p:cNvPr id="5" name="TextBox 4"/>
          <p:cNvSpPr txBox="1"/>
          <p:nvPr/>
        </p:nvSpPr>
        <p:spPr>
          <a:xfrm>
            <a:off x="228600" y="1752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Eating World's Hottest Pepper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Tomato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tomate</a:t>
            </a:r>
            <a:endParaRPr lang="en-US" dirty="0"/>
          </a:p>
        </p:txBody>
      </p:sp>
      <p:pic>
        <p:nvPicPr>
          <p:cNvPr id="4" name="Content Placeholder 3" descr="tomato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600199"/>
            <a:ext cx="3752850" cy="3464169"/>
          </a:xfrm>
        </p:spPr>
      </p:pic>
      <p:pic>
        <p:nvPicPr>
          <p:cNvPr id="6" name="Picture 5" descr="tomato fig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183082"/>
            <a:ext cx="3962400" cy="33320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29200" y="5181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La </a:t>
            </a:r>
            <a:r>
              <a:rPr lang="en-US" dirty="0" err="1" smtClean="0">
                <a:hlinkClick r:id="rId4"/>
              </a:rPr>
              <a:t>Tomatina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Carrot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zanahoria</a:t>
            </a:r>
            <a:endParaRPr lang="en-US" dirty="0"/>
          </a:p>
        </p:txBody>
      </p:sp>
      <p:pic>
        <p:nvPicPr>
          <p:cNvPr id="4" name="Content Placeholder 3" descr="carrot to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94688" y="1447800"/>
            <a:ext cx="3892062" cy="3657600"/>
          </a:xfrm>
        </p:spPr>
      </p:pic>
      <p:pic>
        <p:nvPicPr>
          <p:cNvPr id="5" name="Picture 4" descr="carro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4343400"/>
            <a:ext cx="3691156" cy="2286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1447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hlinkClick r:id="rId4"/>
              </a:rPr>
              <a:t>Musical Carrot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Peas</a:t>
            </a:r>
            <a:br>
              <a:rPr lang="en-US" dirty="0" smtClean="0"/>
            </a:br>
            <a:r>
              <a:rPr lang="en-US" dirty="0" smtClean="0"/>
              <a:t>los </a:t>
            </a:r>
            <a:r>
              <a:rPr lang="en-US" dirty="0" err="1" smtClean="0"/>
              <a:t>guisantes</a:t>
            </a:r>
            <a:endParaRPr lang="en-US" dirty="0"/>
          </a:p>
        </p:txBody>
      </p:sp>
      <p:pic>
        <p:nvPicPr>
          <p:cNvPr id="4" name="Content Placeholder 3" descr="pe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600200"/>
            <a:ext cx="4765755" cy="3733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Cauliflower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coliflor</a:t>
            </a:r>
            <a:endParaRPr lang="en-US" dirty="0"/>
          </a:p>
        </p:txBody>
      </p:sp>
      <p:pic>
        <p:nvPicPr>
          <p:cNvPr id="4" name="Content Placeholder 3" descr="cauliflow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647366"/>
            <a:ext cx="4572000" cy="443163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Mushrooms</a:t>
            </a:r>
            <a:br>
              <a:rPr lang="en-US" dirty="0" smtClean="0"/>
            </a:br>
            <a:r>
              <a:rPr lang="en-US" dirty="0" smtClean="0"/>
              <a:t>los </a:t>
            </a:r>
            <a:r>
              <a:rPr lang="en-US" dirty="0" err="1" smtClean="0"/>
              <a:t>hongos</a:t>
            </a:r>
            <a:r>
              <a:rPr lang="en-US" dirty="0" smtClean="0"/>
              <a:t> OR los </a:t>
            </a:r>
            <a:r>
              <a:rPr lang="en-US" dirty="0" err="1" smtClean="0"/>
              <a:t>champiñónes</a:t>
            </a:r>
            <a:endParaRPr lang="en-US" dirty="0"/>
          </a:p>
        </p:txBody>
      </p:sp>
      <p:pic>
        <p:nvPicPr>
          <p:cNvPr id="4" name="Content Placeholder 3" descr="mushroom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981200"/>
            <a:ext cx="5354392" cy="396001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Garlic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ajo</a:t>
            </a:r>
            <a:endParaRPr lang="en-US" dirty="0"/>
          </a:p>
        </p:txBody>
      </p:sp>
      <p:pic>
        <p:nvPicPr>
          <p:cNvPr id="4" name="Content Placeholder 3" descr="garli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447800"/>
            <a:ext cx="5600700" cy="3733800"/>
          </a:xfrm>
        </p:spPr>
      </p:pic>
      <p:sp>
        <p:nvSpPr>
          <p:cNvPr id="6" name="TextBox 5"/>
          <p:cNvSpPr txBox="1"/>
          <p:nvPr/>
        </p:nvSpPr>
        <p:spPr>
          <a:xfrm>
            <a:off x="1676400" y="55626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Garlic Pizza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Onion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cebolla</a:t>
            </a:r>
            <a:endParaRPr lang="en-US" dirty="0"/>
          </a:p>
        </p:txBody>
      </p:sp>
      <p:pic>
        <p:nvPicPr>
          <p:cNvPr id="4" name="Content Placeholder 3" descr="on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1752600"/>
            <a:ext cx="4352925" cy="4653818"/>
          </a:xfrm>
        </p:spPr>
      </p:pic>
      <p:sp>
        <p:nvSpPr>
          <p:cNvPr id="5" name="TextBox 4"/>
          <p:cNvSpPr txBox="1"/>
          <p:nvPr/>
        </p:nvSpPr>
        <p:spPr>
          <a:xfrm>
            <a:off x="381000" y="1676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Shrek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Celery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el </a:t>
            </a:r>
            <a:r>
              <a:rPr lang="en-US" dirty="0" err="1" smtClean="0"/>
              <a:t>apio</a:t>
            </a:r>
            <a:endParaRPr lang="en-US" dirty="0"/>
          </a:p>
        </p:txBody>
      </p:sp>
      <p:pic>
        <p:nvPicPr>
          <p:cNvPr id="4" name="Content Placeholder 3" descr="cele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1600200"/>
            <a:ext cx="4495800" cy="495798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Broccoli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broculi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broccol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323181"/>
            <a:ext cx="6172200" cy="5143501"/>
          </a:xfrm>
        </p:spPr>
      </p:pic>
      <p:sp>
        <p:nvSpPr>
          <p:cNvPr id="5" name="TextBox 4"/>
          <p:cNvSpPr txBox="1"/>
          <p:nvPr/>
        </p:nvSpPr>
        <p:spPr>
          <a:xfrm>
            <a:off x="5715000" y="1524000"/>
            <a:ext cx="2743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Veggie O's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Cucumber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pepino</a:t>
            </a:r>
            <a:endParaRPr lang="en-US" dirty="0"/>
          </a:p>
        </p:txBody>
      </p:sp>
      <p:pic>
        <p:nvPicPr>
          <p:cNvPr id="4" name="Content Placeholder 3" descr="cucumber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371600"/>
            <a:ext cx="7786558" cy="5181600"/>
          </a:xfrm>
        </p:spPr>
      </p:pic>
      <p:sp>
        <p:nvSpPr>
          <p:cNvPr id="5" name="TextBox 4"/>
          <p:cNvSpPr txBox="1"/>
          <p:nvPr/>
        </p:nvSpPr>
        <p:spPr>
          <a:xfrm>
            <a:off x="5943600" y="1600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3"/>
              </a:rPr>
              <a:t>Speed Chopping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42</Words>
  <Application>Microsoft Office PowerPoint</Application>
  <PresentationFormat>On-screen Show (4:3)</PresentationFormat>
  <Paragraphs>28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Las Verduras</vt:lpstr>
      <vt:lpstr>Peas los guisantes</vt:lpstr>
      <vt:lpstr>Cauliflower la coliflor</vt:lpstr>
      <vt:lpstr>Mushrooms los hongos OR los champiñónes</vt:lpstr>
      <vt:lpstr>Garlic el ajo</vt:lpstr>
      <vt:lpstr>Onion la cebolla</vt:lpstr>
      <vt:lpstr>Celery el apio</vt:lpstr>
      <vt:lpstr>Broccoli el broculi </vt:lpstr>
      <vt:lpstr>Cucumber el pepino</vt:lpstr>
      <vt:lpstr>Beans los frijoles</vt:lpstr>
      <vt:lpstr>green beans las judias verdes</vt:lpstr>
      <vt:lpstr>Spinach la espinaca</vt:lpstr>
      <vt:lpstr>Lettuce la lechuga</vt:lpstr>
      <vt:lpstr>Corn el maíz</vt:lpstr>
      <vt:lpstr>Potatoes las papas</vt:lpstr>
      <vt:lpstr>green pepper el pimiento verde</vt:lpstr>
      <vt:lpstr>Tomato el tomate</vt:lpstr>
      <vt:lpstr>Carrot la zanahoria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Verduras</dc:title>
  <dc:creator>aford</dc:creator>
  <cp:lastModifiedBy>Amanda Ford</cp:lastModifiedBy>
  <cp:revision>149</cp:revision>
  <dcterms:created xsi:type="dcterms:W3CDTF">2012-11-05T17:32:40Z</dcterms:created>
  <dcterms:modified xsi:type="dcterms:W3CDTF">2015-10-20T17:56:04Z</dcterms:modified>
</cp:coreProperties>
</file>