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9" d="100"/>
          <a:sy n="59" d="100"/>
        </p:scale>
        <p:origin x="84" y="1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8EC83-92B5-4A01-B65D-8613660D9DF9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F220A-13F0-4300-885C-9C2E7262B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11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8EC83-92B5-4A01-B65D-8613660D9DF9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F220A-13F0-4300-885C-9C2E7262B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191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8EC83-92B5-4A01-B65D-8613660D9DF9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F220A-13F0-4300-885C-9C2E7262B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397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8EC83-92B5-4A01-B65D-8613660D9DF9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F220A-13F0-4300-885C-9C2E7262B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278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8EC83-92B5-4A01-B65D-8613660D9DF9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F220A-13F0-4300-885C-9C2E7262B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405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8EC83-92B5-4A01-B65D-8613660D9DF9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F220A-13F0-4300-885C-9C2E7262B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659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8EC83-92B5-4A01-B65D-8613660D9DF9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F220A-13F0-4300-885C-9C2E7262B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274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8EC83-92B5-4A01-B65D-8613660D9DF9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F220A-13F0-4300-885C-9C2E7262B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252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8EC83-92B5-4A01-B65D-8613660D9DF9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F220A-13F0-4300-885C-9C2E7262B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94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8EC83-92B5-4A01-B65D-8613660D9DF9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F220A-13F0-4300-885C-9C2E7262B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36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8EC83-92B5-4A01-B65D-8613660D9DF9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F220A-13F0-4300-885C-9C2E7262B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16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8EC83-92B5-4A01-B65D-8613660D9DF9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F220A-13F0-4300-885C-9C2E7262B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239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Preguntas</a:t>
            </a:r>
            <a:r>
              <a:rPr lang="en-US" dirty="0" smtClean="0"/>
              <a:t> de </a:t>
            </a:r>
            <a:r>
              <a:rPr lang="en-US" dirty="0" err="1" smtClean="0"/>
              <a:t>Vacación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Español</a:t>
            </a:r>
            <a:r>
              <a:rPr lang="en-US" dirty="0" smtClean="0"/>
              <a:t> III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08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" y="0"/>
            <a:ext cx="10319657" cy="68672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3275"/>
          </a:xfrm>
        </p:spPr>
        <p:txBody>
          <a:bodyPr/>
          <a:lstStyle/>
          <a:p>
            <a:r>
              <a:rPr lang="en-US" b="1" dirty="0" err="1" smtClean="0">
                <a:solidFill>
                  <a:schemeClr val="bg1"/>
                </a:solidFill>
              </a:rPr>
              <a:t>Pregunta</a:t>
            </a:r>
            <a:r>
              <a:rPr lang="en-US" b="1" dirty="0" smtClean="0">
                <a:solidFill>
                  <a:schemeClr val="bg1"/>
                </a:solidFill>
              </a:rPr>
              <a:t> y </a:t>
            </a:r>
            <a:r>
              <a:rPr lang="en-US" b="1" dirty="0" err="1" smtClean="0">
                <a:solidFill>
                  <a:schemeClr val="bg1"/>
                </a:solidFill>
              </a:rPr>
              <a:t>Contesta</a:t>
            </a:r>
            <a:r>
              <a:rPr lang="en-US" b="1" dirty="0" smtClean="0">
                <a:solidFill>
                  <a:schemeClr val="bg1"/>
                </a:solidFill>
              </a:rPr>
              <a:t> Las </a:t>
            </a:r>
            <a:r>
              <a:rPr lang="en-US" b="1" dirty="0" err="1" smtClean="0">
                <a:solidFill>
                  <a:schemeClr val="bg1"/>
                </a:solidFill>
              </a:rPr>
              <a:t>Preguntas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68400"/>
            <a:ext cx="10515600" cy="5008563"/>
          </a:xfrm>
        </p:spPr>
        <p:txBody>
          <a:bodyPr>
            <a:normAutofit fontScale="92500" lnSpcReduction="10000"/>
          </a:bodyPr>
          <a:lstStyle/>
          <a:p>
            <a:r>
              <a:rPr lang="en-US" sz="3600" b="1" dirty="0" smtClean="0">
                <a:solidFill>
                  <a:srgbClr val="FFC000"/>
                </a:solidFill>
              </a:rPr>
              <a:t>¿</a:t>
            </a:r>
            <a:r>
              <a:rPr lang="en-US" sz="3600" b="1" dirty="0" err="1" smtClean="0">
                <a:solidFill>
                  <a:srgbClr val="FFC000"/>
                </a:solidFill>
              </a:rPr>
              <a:t>Adónde</a:t>
            </a:r>
            <a:r>
              <a:rPr lang="en-US" sz="3600" b="1" dirty="0" smtClean="0">
                <a:solidFill>
                  <a:srgbClr val="FFC000"/>
                </a:solidFill>
              </a:rPr>
              <a:t> vas de </a:t>
            </a:r>
            <a:r>
              <a:rPr lang="en-US" sz="3600" b="1" dirty="0" err="1" smtClean="0">
                <a:solidFill>
                  <a:srgbClr val="FFC000"/>
                </a:solidFill>
              </a:rPr>
              <a:t>vacaciones</a:t>
            </a:r>
            <a:r>
              <a:rPr lang="en-US" sz="3600" b="1" dirty="0" smtClean="0">
                <a:solidFill>
                  <a:srgbClr val="FFC000"/>
                </a:solidFill>
              </a:rPr>
              <a:t> </a:t>
            </a:r>
            <a:r>
              <a:rPr lang="en-US" sz="3600" b="1" dirty="0" err="1" smtClean="0">
                <a:solidFill>
                  <a:srgbClr val="FFC000"/>
                </a:solidFill>
              </a:rPr>
              <a:t>usualmente</a:t>
            </a:r>
            <a:r>
              <a:rPr lang="en-US" sz="3600" b="1" dirty="0" smtClean="0">
                <a:solidFill>
                  <a:srgbClr val="FFC000"/>
                </a:solidFill>
              </a:rPr>
              <a:t>?</a:t>
            </a:r>
          </a:p>
          <a:p>
            <a:endParaRPr lang="en-US" sz="3600" b="1" dirty="0">
              <a:solidFill>
                <a:srgbClr val="FFC000"/>
              </a:solidFill>
            </a:endParaRPr>
          </a:p>
          <a:p>
            <a:r>
              <a:rPr lang="en-US" sz="3600" b="1" dirty="0" smtClean="0">
                <a:solidFill>
                  <a:srgbClr val="FFC000"/>
                </a:solidFill>
              </a:rPr>
              <a:t>¿Con </a:t>
            </a:r>
            <a:r>
              <a:rPr lang="en-US" sz="3600" b="1" dirty="0" err="1" smtClean="0">
                <a:solidFill>
                  <a:srgbClr val="FFC000"/>
                </a:solidFill>
              </a:rPr>
              <a:t>quién</a:t>
            </a:r>
            <a:r>
              <a:rPr lang="en-US" sz="3600" b="1" dirty="0" smtClean="0">
                <a:solidFill>
                  <a:srgbClr val="FFC000"/>
                </a:solidFill>
              </a:rPr>
              <a:t> vas de </a:t>
            </a:r>
            <a:r>
              <a:rPr lang="en-US" sz="3600" b="1" dirty="0" err="1" smtClean="0">
                <a:solidFill>
                  <a:srgbClr val="FFC000"/>
                </a:solidFill>
              </a:rPr>
              <a:t>vacación</a:t>
            </a:r>
            <a:r>
              <a:rPr lang="en-US" sz="3600" b="1" dirty="0" smtClean="0">
                <a:solidFill>
                  <a:srgbClr val="FFC000"/>
                </a:solidFill>
              </a:rPr>
              <a:t>?</a:t>
            </a:r>
          </a:p>
          <a:p>
            <a:endParaRPr lang="en-US" sz="3600" b="1" dirty="0">
              <a:solidFill>
                <a:srgbClr val="FFC000"/>
              </a:solidFill>
            </a:endParaRPr>
          </a:p>
          <a:p>
            <a:r>
              <a:rPr lang="en-US" sz="3600" b="1" dirty="0" smtClean="0">
                <a:solidFill>
                  <a:srgbClr val="FF0000"/>
                </a:solidFill>
              </a:rPr>
              <a:t>¿</a:t>
            </a:r>
            <a:r>
              <a:rPr lang="en-US" sz="3600" b="1" dirty="0" err="1" smtClean="0">
                <a:solidFill>
                  <a:srgbClr val="FF0000"/>
                </a:solidFill>
              </a:rPr>
              <a:t>Qué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activitidades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te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gusta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hacer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durante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tu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vacación</a:t>
            </a:r>
            <a:r>
              <a:rPr lang="en-US" sz="3600" b="1" dirty="0" smtClean="0">
                <a:solidFill>
                  <a:srgbClr val="FF0000"/>
                </a:solidFill>
              </a:rPr>
              <a:t>?</a:t>
            </a:r>
          </a:p>
          <a:p>
            <a:endParaRPr lang="en-US" sz="3600" b="1" dirty="0">
              <a:solidFill>
                <a:srgbClr val="FFC000"/>
              </a:solidFill>
            </a:endParaRPr>
          </a:p>
          <a:p>
            <a:r>
              <a:rPr lang="en-US" sz="3600" b="1" dirty="0" smtClean="0">
                <a:solidFill>
                  <a:srgbClr val="FFC000"/>
                </a:solidFill>
              </a:rPr>
              <a:t>¿</a:t>
            </a:r>
            <a:r>
              <a:rPr lang="en-US" sz="3600" b="1" dirty="0" err="1" smtClean="0">
                <a:solidFill>
                  <a:srgbClr val="FFC000"/>
                </a:solidFill>
              </a:rPr>
              <a:t>Qué</a:t>
            </a:r>
            <a:r>
              <a:rPr lang="en-US" sz="3600" b="1" dirty="0" smtClean="0">
                <a:solidFill>
                  <a:srgbClr val="FFC000"/>
                </a:solidFill>
              </a:rPr>
              <a:t> </a:t>
            </a:r>
            <a:r>
              <a:rPr lang="en-US" sz="3600" b="1" dirty="0" err="1" smtClean="0">
                <a:solidFill>
                  <a:srgbClr val="FFC000"/>
                </a:solidFill>
              </a:rPr>
              <a:t>tiempo</a:t>
            </a:r>
            <a:r>
              <a:rPr lang="en-US" sz="3600" b="1" dirty="0" smtClean="0">
                <a:solidFill>
                  <a:srgbClr val="FFC000"/>
                </a:solidFill>
              </a:rPr>
              <a:t> </a:t>
            </a:r>
            <a:r>
              <a:rPr lang="en-US" sz="3600" b="1" dirty="0" err="1" smtClean="0">
                <a:solidFill>
                  <a:srgbClr val="FFC000"/>
                </a:solidFill>
              </a:rPr>
              <a:t>hace</a:t>
            </a:r>
            <a:r>
              <a:rPr lang="en-US" sz="3600" b="1" dirty="0" smtClean="0">
                <a:solidFill>
                  <a:srgbClr val="FFC000"/>
                </a:solidFill>
              </a:rPr>
              <a:t> </a:t>
            </a:r>
            <a:r>
              <a:rPr lang="en-US" sz="3600" b="1" dirty="0" err="1" smtClean="0">
                <a:solidFill>
                  <a:srgbClr val="FFC000"/>
                </a:solidFill>
              </a:rPr>
              <a:t>durante</a:t>
            </a:r>
            <a:r>
              <a:rPr lang="en-US" sz="3600" b="1" dirty="0" smtClean="0">
                <a:solidFill>
                  <a:srgbClr val="FFC000"/>
                </a:solidFill>
              </a:rPr>
              <a:t> la </a:t>
            </a:r>
            <a:r>
              <a:rPr lang="en-US" sz="3600" b="1" dirty="0" err="1" smtClean="0">
                <a:solidFill>
                  <a:srgbClr val="FFC000"/>
                </a:solidFill>
              </a:rPr>
              <a:t>vacación</a:t>
            </a:r>
            <a:r>
              <a:rPr lang="en-US" sz="3600" b="1" dirty="0" smtClean="0">
                <a:solidFill>
                  <a:srgbClr val="FFC000"/>
                </a:solidFill>
              </a:rPr>
              <a:t>?</a:t>
            </a:r>
          </a:p>
          <a:p>
            <a:endParaRPr lang="en-US" sz="3600" b="1" dirty="0">
              <a:solidFill>
                <a:srgbClr val="FFC000"/>
              </a:solidFill>
            </a:endParaRPr>
          </a:p>
          <a:p>
            <a:r>
              <a:rPr lang="en-US" sz="3600" b="1" dirty="0" smtClean="0">
                <a:solidFill>
                  <a:srgbClr val="FFC000"/>
                </a:solidFill>
              </a:rPr>
              <a:t>¿</a:t>
            </a:r>
            <a:r>
              <a:rPr lang="en-US" sz="3600" b="1" dirty="0" err="1" smtClean="0">
                <a:solidFill>
                  <a:srgbClr val="FFC000"/>
                </a:solidFill>
              </a:rPr>
              <a:t>Cuándo</a:t>
            </a:r>
            <a:r>
              <a:rPr lang="en-US" sz="3600" b="1" dirty="0" smtClean="0">
                <a:solidFill>
                  <a:srgbClr val="FFC000"/>
                </a:solidFill>
              </a:rPr>
              <a:t> vas de </a:t>
            </a:r>
            <a:r>
              <a:rPr lang="en-US" sz="3600" b="1" dirty="0" err="1" smtClean="0">
                <a:solidFill>
                  <a:srgbClr val="FFC000"/>
                </a:solidFill>
              </a:rPr>
              <a:t>vacación</a:t>
            </a:r>
            <a:r>
              <a:rPr lang="en-US" sz="3600" b="1" smtClean="0">
                <a:solidFill>
                  <a:srgbClr val="FFC000"/>
                </a:solidFill>
              </a:rPr>
              <a:t>?</a:t>
            </a:r>
            <a:endParaRPr lang="en-US" sz="36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75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5626</TotalTime>
  <Words>48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Preguntas de Vacación</vt:lpstr>
      <vt:lpstr>Pregunta y Contesta Las Preguntas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Preguntas de Vacación</dc:title>
  <dc:creator>Amanda Ford</dc:creator>
  <cp:lastModifiedBy>Amanda Ford</cp:lastModifiedBy>
  <cp:revision>4</cp:revision>
  <dcterms:created xsi:type="dcterms:W3CDTF">2015-09-04T15:34:03Z</dcterms:created>
  <dcterms:modified xsi:type="dcterms:W3CDTF">2015-09-08T13:20:19Z</dcterms:modified>
</cp:coreProperties>
</file>