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4CEC68-524A-4425-ABA2-A95FEDAEF76C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B58115-CD30-4256-A2AD-7374401723A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23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EC68-524A-4425-ABA2-A95FEDAEF76C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8115-CD30-4256-A2AD-737440172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8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EC68-524A-4425-ABA2-A95FEDAEF76C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8115-CD30-4256-A2AD-737440172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0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EC68-524A-4425-ABA2-A95FEDAEF76C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8115-CD30-4256-A2AD-737440172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31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EC68-524A-4425-ABA2-A95FEDAEF76C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8115-CD30-4256-A2AD-7374401723A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649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EC68-524A-4425-ABA2-A95FEDAEF76C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8115-CD30-4256-A2AD-737440172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43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EC68-524A-4425-ABA2-A95FEDAEF76C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8115-CD30-4256-A2AD-737440172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84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EC68-524A-4425-ABA2-A95FEDAEF76C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8115-CD30-4256-A2AD-737440172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3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EC68-524A-4425-ABA2-A95FEDAEF76C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8115-CD30-4256-A2AD-737440172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8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EC68-524A-4425-ABA2-A95FEDAEF76C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8115-CD30-4256-A2AD-737440172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EC68-524A-4425-ABA2-A95FEDAEF76C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8115-CD30-4256-A2AD-737440172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3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14CEC68-524A-4425-ABA2-A95FEDAEF76C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8B58115-CD30-4256-A2AD-737440172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7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33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5-2-14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Jugar</a:t>
            </a:r>
            <a:r>
              <a:rPr lang="en-US" dirty="0" smtClean="0"/>
              <a:t> / sports</a:t>
            </a:r>
          </a:p>
          <a:p>
            <a:r>
              <a:rPr lang="en-US" dirty="0" err="1" smtClean="0"/>
              <a:t>Ir</a:t>
            </a:r>
            <a:r>
              <a:rPr lang="en-US" dirty="0" smtClean="0"/>
              <a:t> / places</a:t>
            </a:r>
          </a:p>
          <a:p>
            <a:r>
              <a:rPr lang="en-US" dirty="0" err="1" smtClean="0"/>
              <a:t>Ir</a:t>
            </a:r>
            <a:r>
              <a:rPr lang="en-US" dirty="0" smtClean="0"/>
              <a:t> + a + place</a:t>
            </a:r>
          </a:p>
          <a:p>
            <a:r>
              <a:rPr lang="en-US" dirty="0" err="1" smtClean="0"/>
              <a:t>Ir</a:t>
            </a:r>
            <a:r>
              <a:rPr lang="en-US" dirty="0" smtClean="0"/>
              <a:t> + a + infinitive</a:t>
            </a:r>
          </a:p>
          <a:p>
            <a:r>
              <a:rPr lang="en-US" dirty="0" err="1" smtClean="0"/>
              <a:t>Ser</a:t>
            </a:r>
            <a:r>
              <a:rPr lang="en-US" dirty="0" smtClean="0"/>
              <a:t> -</a:t>
            </a:r>
            <a:r>
              <a:rPr lang="en-US" dirty="0" err="1" smtClean="0"/>
              <a:t>vs-estar</a:t>
            </a:r>
            <a:r>
              <a:rPr lang="en-US" dirty="0" smtClean="0"/>
              <a:t> and conjugations</a:t>
            </a:r>
          </a:p>
          <a:p>
            <a:r>
              <a:rPr lang="en-US" dirty="0" err="1" smtClean="0"/>
              <a:t>Venir</a:t>
            </a:r>
            <a:r>
              <a:rPr lang="en-US" dirty="0" smtClean="0"/>
              <a:t> / time</a:t>
            </a:r>
          </a:p>
          <a:p>
            <a:r>
              <a:rPr lang="en-US" dirty="0" smtClean="0"/>
              <a:t>Family members / descriptions</a:t>
            </a:r>
          </a:p>
          <a:p>
            <a:r>
              <a:rPr lang="en-US" dirty="0" smtClean="0"/>
              <a:t>Possessive adjectives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48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0</TotalTime>
  <Words>36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Corbel</vt:lpstr>
      <vt:lpstr>Basis</vt:lpstr>
      <vt:lpstr>Test Objectives</vt:lpstr>
      <vt:lpstr>Friday 5-2-14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Objectives</dc:title>
  <dc:creator>Amanda Ford</dc:creator>
  <cp:lastModifiedBy>Amanda Ford</cp:lastModifiedBy>
  <cp:revision>1</cp:revision>
  <dcterms:created xsi:type="dcterms:W3CDTF">2014-04-30T12:30:05Z</dcterms:created>
  <dcterms:modified xsi:type="dcterms:W3CDTF">2014-04-30T12:30:38Z</dcterms:modified>
</cp:coreProperties>
</file>