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1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9/26/2014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9/26/2014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9/26/2014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9/26/2014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9/26/2014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9/26/2014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9/26/2014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9/26/2014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9/26/2014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9/26/2014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9/26/2014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9/26/2014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INFO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436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 pronouns (</a:t>
            </a:r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yo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, mi amigo y </a:t>
            </a:r>
            <a:r>
              <a:rPr lang="en-US" dirty="0" err="1" smtClean="0"/>
              <a:t>yo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 smtClean="0"/>
              <a:t>Ser</a:t>
            </a:r>
            <a:r>
              <a:rPr lang="en-US" dirty="0" smtClean="0"/>
              <a:t> conjugations (soy, </a:t>
            </a:r>
            <a:r>
              <a:rPr lang="en-US" dirty="0" err="1" smtClean="0"/>
              <a:t>eres</a:t>
            </a:r>
            <a:r>
              <a:rPr lang="en-US" dirty="0" smtClean="0"/>
              <a:t>, </a:t>
            </a:r>
            <a:r>
              <a:rPr lang="en-US" dirty="0" err="1" smtClean="0"/>
              <a:t>es</a:t>
            </a:r>
            <a:r>
              <a:rPr lang="en-US" dirty="0" smtClean="0"/>
              <a:t>…)</a:t>
            </a:r>
          </a:p>
          <a:p>
            <a:endParaRPr lang="en-US" dirty="0"/>
          </a:p>
          <a:p>
            <a:r>
              <a:rPr lang="en-US" dirty="0" smtClean="0"/>
              <a:t>Fill in </a:t>
            </a:r>
            <a:r>
              <a:rPr lang="en-US" dirty="0" err="1" smtClean="0"/>
              <a:t>ser</a:t>
            </a:r>
            <a:r>
              <a:rPr lang="en-US" dirty="0" smtClean="0"/>
              <a:t> conjugation given sentence/question</a:t>
            </a:r>
          </a:p>
          <a:p>
            <a:pPr lvl="1"/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___ </a:t>
            </a:r>
            <a:r>
              <a:rPr lang="en-US" dirty="0" err="1" smtClean="0"/>
              <a:t>ella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Nosotros</a:t>
            </a:r>
            <a:r>
              <a:rPr lang="en-US" dirty="0" smtClean="0"/>
              <a:t> ___ de Puerto Rico</a:t>
            </a:r>
          </a:p>
        </p:txBody>
      </p:sp>
    </p:spTree>
    <p:extLst>
      <p:ext uri="{BB962C8B-B14F-4D97-AF65-F5344CB8AC3E}">
        <p14:creationId xmlns:p14="http://schemas.microsoft.com/office/powerpoint/2010/main" val="22273481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3</TotalTime>
  <Words>49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Bookman Old Style</vt:lpstr>
      <vt:lpstr>Century Gothic</vt:lpstr>
      <vt:lpstr>Wingdings</vt:lpstr>
      <vt:lpstr>Wood Type</vt:lpstr>
      <vt:lpstr>TEST INFO</vt:lpstr>
      <vt:lpstr>What You Need to Study…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INFO</dc:title>
  <dc:creator>Amanda Ford</dc:creator>
  <cp:lastModifiedBy>Amanda Ford</cp:lastModifiedBy>
  <cp:revision>1</cp:revision>
  <dcterms:created xsi:type="dcterms:W3CDTF">2014-09-26T15:45:09Z</dcterms:created>
  <dcterms:modified xsi:type="dcterms:W3CDTF">2014-09-26T15:48:12Z</dcterms:modified>
</cp:coreProperties>
</file>