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926E7-CCAA-4FF9-A24E-72B92750A6F9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D93CB-CDB0-4CC3-8BAC-D2911B41F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70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8Dj-GeSrc0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e0-WxFhST4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zl5Ci2OXpNA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qN1MCcNqT0" TargetMode="Externa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J8aGXXMM5E" TargetMode="Externa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NFu3JMV-y4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AclbDuSbMw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U-E_qPd6XM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n5fW1SEqgw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szFWJ6hano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LwUGHTH-2Y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Tener</a:t>
            </a:r>
            <a:r>
              <a:rPr lang="en-US" dirty="0" smtClean="0"/>
              <a:t> idioms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Spanish II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155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right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036" y="2038514"/>
            <a:ext cx="6378204" cy="4614534"/>
          </a:xfrm>
        </p:spPr>
      </p:pic>
    </p:spTree>
    <p:extLst>
      <p:ext uri="{BB962C8B-B14F-4D97-AF65-F5344CB8AC3E}">
        <p14:creationId xmlns:p14="http://schemas.microsoft.com/office/powerpoint/2010/main" val="855168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thirsty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278" y="2040485"/>
            <a:ext cx="4356782" cy="4454908"/>
          </a:xfrm>
        </p:spPr>
      </p:pic>
      <p:sp>
        <p:nvSpPr>
          <p:cNvPr id="3" name="TextBox 2"/>
          <p:cNvSpPr txBox="1"/>
          <p:nvPr/>
        </p:nvSpPr>
        <p:spPr>
          <a:xfrm>
            <a:off x="173421" y="5549462"/>
            <a:ext cx="2948151" cy="37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Speed Drinking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440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sleepy, tired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925" y="1934725"/>
            <a:ext cx="7114068" cy="4734089"/>
          </a:xfrm>
        </p:spPr>
      </p:pic>
      <p:sp>
        <p:nvSpPr>
          <p:cNvPr id="3" name="TextBox 2"/>
          <p:cNvSpPr txBox="1"/>
          <p:nvPr/>
        </p:nvSpPr>
        <p:spPr>
          <a:xfrm>
            <a:off x="233339" y="6132786"/>
            <a:ext cx="1939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Eating Ice Cream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6483" y="4556234"/>
            <a:ext cx="2175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Twins Eating </a:t>
            </a:r>
            <a:r>
              <a:rPr lang="en-US" dirty="0" err="1" smtClean="0">
                <a:hlinkClick r:id="rId4"/>
              </a:rPr>
              <a:t>Spagetti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3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lucky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577" y="2008460"/>
            <a:ext cx="6200763" cy="4644587"/>
          </a:xfrm>
        </p:spPr>
      </p:pic>
      <p:sp>
        <p:nvSpPr>
          <p:cNvPr id="3" name="TextBox 2"/>
          <p:cNvSpPr txBox="1"/>
          <p:nvPr/>
        </p:nvSpPr>
        <p:spPr>
          <a:xfrm>
            <a:off x="488731" y="5281448"/>
            <a:ext cx="2191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Being Lucky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917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feel like doing something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333" y="1973973"/>
            <a:ext cx="6692644" cy="4694840"/>
          </a:xfrm>
        </p:spPr>
      </p:pic>
    </p:spTree>
    <p:extLst>
      <p:ext uri="{BB962C8B-B14F-4D97-AF65-F5344CB8AC3E}">
        <p14:creationId xmlns:p14="http://schemas.microsoft.com/office/powerpoint/2010/main" val="3385919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have a picnic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629" y="1966256"/>
            <a:ext cx="7090376" cy="4718323"/>
          </a:xfrm>
        </p:spPr>
      </p:pic>
      <p:sp>
        <p:nvSpPr>
          <p:cNvPr id="3" name="TextBox 2"/>
          <p:cNvSpPr txBox="1"/>
          <p:nvPr/>
        </p:nvSpPr>
        <p:spPr>
          <a:xfrm>
            <a:off x="220717" y="5912069"/>
            <a:ext cx="2049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A Camping Bear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501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have a cold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237" y="2011416"/>
            <a:ext cx="5702378" cy="4525697"/>
          </a:xfrm>
        </p:spPr>
      </p:pic>
    </p:spTree>
    <p:extLst>
      <p:ext uri="{BB962C8B-B14F-4D97-AF65-F5344CB8AC3E}">
        <p14:creationId xmlns:p14="http://schemas.microsoft.com/office/powerpoint/2010/main" val="2481842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___ years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079" y="2113073"/>
            <a:ext cx="4366555" cy="4366555"/>
          </a:xfrm>
        </p:spPr>
      </p:pic>
      <p:sp>
        <p:nvSpPr>
          <p:cNvPr id="3" name="TextBox 2"/>
          <p:cNvSpPr txBox="1"/>
          <p:nvPr/>
        </p:nvSpPr>
        <p:spPr>
          <a:xfrm>
            <a:off x="8008883" y="5328745"/>
            <a:ext cx="3531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Baby’s 1</a:t>
            </a:r>
            <a:r>
              <a:rPr lang="en-US" baseline="30000" dirty="0" smtClean="0">
                <a:hlinkClick r:id="rId3"/>
              </a:rPr>
              <a:t>st</a:t>
            </a:r>
            <a:r>
              <a:rPr lang="en-US" dirty="0" smtClean="0">
                <a:hlinkClick r:id="rId3"/>
              </a:rPr>
              <a:t> Birthday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712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hot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402" y="2195184"/>
            <a:ext cx="4441136" cy="4304785"/>
          </a:xfrm>
        </p:spPr>
      </p:pic>
    </p:spTree>
    <p:extLst>
      <p:ext uri="{BB962C8B-B14F-4D97-AF65-F5344CB8AC3E}">
        <p14:creationId xmlns:p14="http://schemas.microsoft.com/office/powerpoint/2010/main" val="223748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careful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674" y="2131956"/>
            <a:ext cx="2884569" cy="4295499"/>
          </a:xfrm>
        </p:spPr>
      </p:pic>
      <p:sp>
        <p:nvSpPr>
          <p:cNvPr id="3" name="TextBox 2"/>
          <p:cNvSpPr txBox="1"/>
          <p:nvPr/>
        </p:nvSpPr>
        <p:spPr>
          <a:xfrm>
            <a:off x="7977352" y="5139559"/>
            <a:ext cx="3767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Walking the Tightrope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446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cold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283" y="2088767"/>
            <a:ext cx="5767351" cy="4438157"/>
          </a:xfrm>
        </p:spPr>
      </p:pic>
      <p:sp>
        <p:nvSpPr>
          <p:cNvPr id="3" name="TextBox 2"/>
          <p:cNvSpPr txBox="1"/>
          <p:nvPr/>
        </p:nvSpPr>
        <p:spPr>
          <a:xfrm>
            <a:off x="677917" y="5139559"/>
            <a:ext cx="2349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Freezing T-shirt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452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hungry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580" y="2037037"/>
            <a:ext cx="6625219" cy="4647542"/>
          </a:xfrm>
        </p:spPr>
      </p:pic>
      <p:sp>
        <p:nvSpPr>
          <p:cNvPr id="3" name="TextBox 2"/>
          <p:cNvSpPr txBox="1"/>
          <p:nvPr/>
        </p:nvSpPr>
        <p:spPr>
          <a:xfrm>
            <a:off x="9632731" y="5770179"/>
            <a:ext cx="2380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Big Bang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011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scared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994" y="1982678"/>
            <a:ext cx="3447909" cy="4603136"/>
          </a:xfrm>
        </p:spPr>
      </p:pic>
      <p:sp>
        <p:nvSpPr>
          <p:cNvPr id="3" name="TextBox 2"/>
          <p:cNvSpPr txBox="1"/>
          <p:nvPr/>
        </p:nvSpPr>
        <p:spPr>
          <a:xfrm>
            <a:off x="236483" y="5454869"/>
            <a:ext cx="3310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Scaring Taylor Swift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56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in a hurry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181" y="2000086"/>
            <a:ext cx="5383556" cy="4668727"/>
          </a:xfrm>
        </p:spPr>
      </p:pic>
      <p:sp>
        <p:nvSpPr>
          <p:cNvPr id="3" name="TextBox 2"/>
          <p:cNvSpPr txBox="1"/>
          <p:nvPr/>
        </p:nvSpPr>
        <p:spPr>
          <a:xfrm>
            <a:off x="472966" y="5628290"/>
            <a:ext cx="2758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Firefighter Getting Dressed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02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have to + infinitive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451" y="2018479"/>
            <a:ext cx="4634569" cy="4634569"/>
          </a:xfrm>
        </p:spPr>
      </p:pic>
    </p:spTree>
    <p:extLst>
      <p:ext uri="{BB962C8B-B14F-4D97-AF65-F5344CB8AC3E}">
        <p14:creationId xmlns:p14="http://schemas.microsoft.com/office/powerpoint/2010/main" val="222565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TC103090430[[fn=Banded]]</Template>
  <TotalTime>275</TotalTime>
  <Words>90</Words>
  <Application>Microsoft Office PowerPoint</Application>
  <PresentationFormat>Widescreen</PresentationFormat>
  <Paragraphs>28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Corbel</vt:lpstr>
      <vt:lpstr>Wingdings</vt:lpstr>
      <vt:lpstr>Banded</vt:lpstr>
      <vt:lpstr>Tener idioms</vt:lpstr>
      <vt:lpstr>To be ___ years</vt:lpstr>
      <vt:lpstr>To be hot</vt:lpstr>
      <vt:lpstr>To be careful</vt:lpstr>
      <vt:lpstr>To be cold</vt:lpstr>
      <vt:lpstr>To be hungry</vt:lpstr>
      <vt:lpstr>To be scared</vt:lpstr>
      <vt:lpstr>To be in a hurry</vt:lpstr>
      <vt:lpstr>To have to + infinitive</vt:lpstr>
      <vt:lpstr>To be right</vt:lpstr>
      <vt:lpstr>To be thirsty</vt:lpstr>
      <vt:lpstr>To be sleepy, tired </vt:lpstr>
      <vt:lpstr>To be lucky</vt:lpstr>
      <vt:lpstr>To feel like doing something</vt:lpstr>
      <vt:lpstr>To have a picnic</vt:lpstr>
      <vt:lpstr>To have a cold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Tener idioms</dc:title>
  <dc:creator>Amanda Ford</dc:creator>
  <cp:lastModifiedBy>Amanda Ford</cp:lastModifiedBy>
  <cp:revision>10</cp:revision>
  <cp:lastPrinted>2014-02-12T15:26:30Z</cp:lastPrinted>
  <dcterms:created xsi:type="dcterms:W3CDTF">2014-02-12T14:24:40Z</dcterms:created>
  <dcterms:modified xsi:type="dcterms:W3CDTF">2014-02-17T19:35:26Z</dcterms:modified>
</cp:coreProperties>
</file>