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9AC2E90-1F63-4342-81A6-08D6AFE884C3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A8FFC01-1CE3-486C-A3B3-7303B63ED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2E90-1F63-4342-81A6-08D6AFE884C3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FC01-1CE3-486C-A3B3-7303B63ED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2E90-1F63-4342-81A6-08D6AFE884C3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FC01-1CE3-486C-A3B3-7303B63ED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AC2E90-1F63-4342-81A6-08D6AFE884C3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8FFC01-1CE3-486C-A3B3-7303B63ED95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9AC2E90-1F63-4342-81A6-08D6AFE884C3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A8FFC01-1CE3-486C-A3B3-7303B63ED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2E90-1F63-4342-81A6-08D6AFE884C3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FC01-1CE3-486C-A3B3-7303B63ED9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2E90-1F63-4342-81A6-08D6AFE884C3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FC01-1CE3-486C-A3B3-7303B63ED95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AC2E90-1F63-4342-81A6-08D6AFE884C3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8FFC01-1CE3-486C-A3B3-7303B63ED9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2E90-1F63-4342-81A6-08D6AFE884C3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FC01-1CE3-486C-A3B3-7303B63ED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AC2E90-1F63-4342-81A6-08D6AFE884C3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8FFC01-1CE3-486C-A3B3-7303B63ED95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AC2E90-1F63-4342-81A6-08D6AFE884C3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8FFC01-1CE3-486C-A3B3-7303B63ED95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9AC2E90-1F63-4342-81A6-08D6AFE884C3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A8FFC01-1CE3-486C-A3B3-7303B63ED95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!</a:t>
            </a:r>
            <a:r>
              <a:rPr lang="en-US" dirty="0" err="1" smtClean="0"/>
              <a:t>Tenemos</a:t>
            </a:r>
            <a:r>
              <a:rPr lang="en-US" dirty="0" smtClean="0"/>
              <a:t> un </a:t>
            </a:r>
            <a:r>
              <a:rPr lang="en-US" dirty="0" err="1" smtClean="0"/>
              <a:t>exámen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necesitas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Saber / </a:t>
            </a:r>
            <a:r>
              <a:rPr lang="en-US" dirty="0" err="1" smtClean="0"/>
              <a:t>conocer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Stem-changing verbs</a:t>
            </a:r>
          </a:p>
          <a:p>
            <a:endParaRPr lang="en-US" dirty="0"/>
          </a:p>
          <a:p>
            <a:r>
              <a:rPr lang="en-US" dirty="0" smtClean="0"/>
              <a:t>Direct object pronouns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</TotalTime>
  <Words>19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Oriel</vt:lpstr>
      <vt:lpstr>!Tenemos un exámen!</vt:lpstr>
      <vt:lpstr>Tú necesitas estudiar…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!Tenemos un exámen!</dc:title>
  <dc:creator>aford</dc:creator>
  <cp:lastModifiedBy>aford</cp:lastModifiedBy>
  <cp:revision>1</cp:revision>
  <dcterms:created xsi:type="dcterms:W3CDTF">2012-11-06T19:14:41Z</dcterms:created>
  <dcterms:modified xsi:type="dcterms:W3CDTF">2012-11-06T19:16:46Z</dcterms:modified>
</cp:coreProperties>
</file>