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73" r:id="rId6"/>
    <p:sldId id="270" r:id="rId7"/>
    <p:sldId id="272" r:id="rId8"/>
    <p:sldId id="271" r:id="rId9"/>
    <p:sldId id="268" r:id="rId10"/>
    <p:sldId id="269" r:id="rId11"/>
    <p:sldId id="267" r:id="rId12"/>
    <p:sldId id="263" r:id="rId13"/>
    <p:sldId id="265" r:id="rId14"/>
    <p:sldId id="264" r:id="rId15"/>
    <p:sldId id="259" r:id="rId16"/>
    <p:sldId id="260" r:id="rId17"/>
    <p:sldId id="262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8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5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3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15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3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5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3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4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9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2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2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0818D82-3371-49F0-84CF-CB9025FCAC5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DE92FF0-BB67-4A80-99E2-9DB6F4F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2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Telling Time Oral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6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11:55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6461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10:45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29854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8:00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6945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9:10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044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3:35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77198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12:00 am (midnight)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7392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4:40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43280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12:00 pm (midnight)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8009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5:50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6817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4:50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4727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12:05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4964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7:30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3325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1:00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4313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2:15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2506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12:50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1689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1:15 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1975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2:20 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8013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46</Words>
  <Application>Microsoft Office PowerPoint</Application>
  <PresentationFormat>Widescreen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Telling Time Oral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Time Oral Practice</dc:title>
  <dc:creator>Amanda Ford</dc:creator>
  <cp:lastModifiedBy>Amanda Ford</cp:lastModifiedBy>
  <cp:revision>1</cp:revision>
  <dcterms:created xsi:type="dcterms:W3CDTF">2014-09-02T17:29:33Z</dcterms:created>
  <dcterms:modified xsi:type="dcterms:W3CDTF">2014-09-02T17:30:06Z</dcterms:modified>
</cp:coreProperties>
</file>