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E8DA76-1BA1-4B30-B115-3507A860DF9D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F0CADC-32D4-40E9-9B24-8BBD42C2C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1-1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Subjects and Verbs in Sentences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is the </a:t>
            </a:r>
            <a:r>
              <a:rPr lang="en-US" u="sng" dirty="0" smtClean="0"/>
              <a:t>person or thing </a:t>
            </a:r>
            <a:r>
              <a:rPr lang="en-US" dirty="0" smtClean="0"/>
              <a:t>that is being described or is doing something.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verb</a:t>
            </a:r>
            <a:r>
              <a:rPr lang="en-US" dirty="0" smtClean="0"/>
              <a:t> is the action word like </a:t>
            </a:r>
            <a:r>
              <a:rPr lang="en-US" u="sng" dirty="0" smtClean="0">
                <a:solidFill>
                  <a:srgbClr val="0070C0"/>
                </a:solidFill>
              </a:rPr>
              <a:t>run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rgbClr val="0070C0"/>
                </a:solidFill>
              </a:rPr>
              <a:t>sing</a:t>
            </a:r>
            <a:r>
              <a:rPr lang="en-US" dirty="0" smtClean="0"/>
              <a:t>, or a word like </a:t>
            </a:r>
            <a:r>
              <a:rPr lang="en-US" u="sng" dirty="0" smtClean="0">
                <a:solidFill>
                  <a:srgbClr val="0070C0"/>
                </a:solidFill>
              </a:rPr>
              <a:t>am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0070C0"/>
                </a:solidFill>
              </a:rPr>
              <a:t>is</a:t>
            </a:r>
            <a:r>
              <a:rPr lang="en-US" dirty="0" smtClean="0"/>
              <a:t>, or </a:t>
            </a:r>
            <a:r>
              <a:rPr lang="en-US" u="sng" dirty="0" smtClean="0">
                <a:solidFill>
                  <a:srgbClr val="0070C0"/>
                </a:solidFill>
              </a:rPr>
              <a:t>are</a:t>
            </a:r>
            <a:r>
              <a:rPr lang="en-US" dirty="0" smtClean="0"/>
              <a:t> that links the subject to a description.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Mrs. </a:t>
            </a:r>
            <a:r>
              <a:rPr lang="en-US" dirty="0" err="1" smtClean="0">
                <a:solidFill>
                  <a:srgbClr val="FF0000"/>
                </a:solidFill>
              </a:rPr>
              <a:t>Pérez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en-US" dirty="0" smtClean="0"/>
              <a:t> my teacher.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en-US" dirty="0" smtClean="0"/>
              <a:t> from Madrid.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 Spanish, sentences also have a subject and a verb.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Señora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Pérez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profesroa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Ella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</a:t>
            </a:r>
            <a:r>
              <a:rPr lang="en-US" dirty="0" smtClean="0"/>
              <a:t> de Madrid.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Both English and Spanish use nouns as subjects.  Nouns can be replaced with </a:t>
            </a:r>
            <a:r>
              <a:rPr lang="en-US" dirty="0" smtClean="0">
                <a:solidFill>
                  <a:srgbClr val="7030A0"/>
                </a:solidFill>
              </a:rPr>
              <a:t>pronouns</a:t>
            </a:r>
            <a:r>
              <a:rPr lang="en-US" dirty="0" smtClean="0"/>
              <a:t>.  Some examples of Spanish </a:t>
            </a:r>
            <a:r>
              <a:rPr lang="en-US" dirty="0" smtClean="0">
                <a:solidFill>
                  <a:srgbClr val="7030A0"/>
                </a:solidFill>
              </a:rPr>
              <a:t>pronouns</a:t>
            </a:r>
            <a:r>
              <a:rPr lang="en-US" dirty="0" smtClean="0"/>
              <a:t> you have seen are </a:t>
            </a:r>
            <a:r>
              <a:rPr lang="en-US" dirty="0" err="1" smtClean="0">
                <a:solidFill>
                  <a:srgbClr val="7030A0"/>
                </a:solidFill>
              </a:rPr>
              <a:t>él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ella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tú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7030A0"/>
                </a:solidFill>
              </a:rPr>
              <a:t>usted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Juan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compañero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Juan is a classmate.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Él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</a:t>
            </a:r>
            <a:r>
              <a:rPr lang="en-US" dirty="0" smtClean="0"/>
              <a:t> mi </a:t>
            </a:r>
            <a:r>
              <a:rPr lang="en-US" dirty="0" err="1" smtClean="0"/>
              <a:t>mejor</a:t>
            </a:r>
            <a:r>
              <a:rPr lang="en-US" dirty="0" smtClean="0"/>
              <a:t> amigo.</a:t>
            </a:r>
          </a:p>
          <a:p>
            <a:pPr>
              <a:buNone/>
            </a:pPr>
            <a:r>
              <a:rPr lang="en-US" dirty="0" smtClean="0"/>
              <a:t>He is my best friend.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>
                <a:solidFill>
                  <a:srgbClr val="7030A0"/>
                </a:solidFill>
              </a:rPr>
              <a:t>Él</a:t>
            </a:r>
            <a:r>
              <a:rPr lang="en-US" u="sng" dirty="0" smtClean="0"/>
              <a:t> stands for Juan.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English sentences always have a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or a </a:t>
            </a:r>
            <a:r>
              <a:rPr lang="en-US" dirty="0" smtClean="0">
                <a:solidFill>
                  <a:srgbClr val="7030A0"/>
                </a:solidFill>
              </a:rPr>
              <a:t>subject pronoun</a:t>
            </a:r>
            <a:r>
              <a:rPr lang="en-US" dirty="0" smtClean="0"/>
              <a:t>.  </a:t>
            </a:r>
            <a:r>
              <a:rPr lang="en-US" smtClean="0"/>
              <a:t>But </a:t>
            </a:r>
            <a:r>
              <a:rPr lang="en-US" dirty="0" smtClean="0"/>
              <a:t>in Spanish the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or the </a:t>
            </a:r>
            <a:r>
              <a:rPr lang="en-US" dirty="0" smtClean="0">
                <a:solidFill>
                  <a:srgbClr val="7030A0"/>
                </a:solidFill>
              </a:rPr>
              <a:t>subject pronoun </a:t>
            </a:r>
            <a:r>
              <a:rPr lang="en-US" dirty="0" smtClean="0"/>
              <a:t>can be left out if everyone knows who you’re talking about.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María</a:t>
            </a:r>
            <a:r>
              <a:rPr lang="en-US" dirty="0" smtClean="0"/>
              <a:t> is my friend.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She</a:t>
            </a:r>
            <a:r>
              <a:rPr lang="en-US" dirty="0" smtClean="0"/>
              <a:t> is from Spain.</a:t>
            </a:r>
          </a:p>
          <a:p>
            <a:pPr>
              <a:buNone/>
            </a:pPr>
            <a:r>
              <a:rPr lang="en-US" dirty="0" smtClean="0"/>
              <a:t>Es de </a:t>
            </a:r>
            <a:r>
              <a:rPr lang="en-US" dirty="0" err="1" smtClean="0"/>
              <a:t>España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Ella</a:t>
            </a:r>
            <a:r>
              <a:rPr lang="en-US" dirty="0" smtClean="0"/>
              <a:t> can be left out.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238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Subjects and Verbs in Sentences</vt:lpstr>
      <vt:lpstr>Punto #1</vt:lpstr>
      <vt:lpstr>Punto #1 Example</vt:lpstr>
      <vt:lpstr>Punto #2</vt:lpstr>
      <vt:lpstr>Punto #2 Example</vt:lpstr>
      <vt:lpstr>Punto #3</vt:lpstr>
      <vt:lpstr>Punto #3 Example</vt:lpstr>
      <vt:lpstr>Punto #4</vt:lpstr>
      <vt:lpstr>Punto #4 Example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and Verbs in Sentences</dc:title>
  <dc:creator>aford</dc:creator>
  <cp:lastModifiedBy>aford</cp:lastModifiedBy>
  <cp:revision>9</cp:revision>
  <dcterms:created xsi:type="dcterms:W3CDTF">2012-10-02T16:25:05Z</dcterms:created>
  <dcterms:modified xsi:type="dcterms:W3CDTF">2012-10-15T17:15:52Z</dcterms:modified>
</cp:coreProperties>
</file>