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0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7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5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2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94EA-942F-4107-B4F9-3F92104ECC5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11CB-45D0-4192-93FE-165FBCE5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7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Stem-Changing Verbs</a:t>
            </a:r>
          </a:p>
          <a:p>
            <a:r>
              <a:rPr lang="en-US" dirty="0" smtClean="0"/>
              <a:t>Oral Partner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1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170" name="Picture 2" descr="http://t0.gstatic.com/images?q=tbn:ANd9GcR0_vS2izj4g3dQj5DLThEovdGGSwajIbm29PKcxWSXtTAiLew3:upload.wikimedia.org/wikipedia/commons/thumb/0/0b/Steel_bed.png/1280px-Steel_b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6" y="1950956"/>
            <a:ext cx="6984686" cy="396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20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hoy?</a:t>
            </a:r>
            <a:endParaRPr lang="en-US" dirty="0"/>
          </a:p>
        </p:txBody>
      </p:sp>
      <p:pic>
        <p:nvPicPr>
          <p:cNvPr id="8194" name="Picture 2" descr="http://t2.gstatic.com/images?q=tbn:ANd9GcQftMV0DRMtuyujHZC7VSSJ8cBRypYSIAUOsUTxJf_EHzlAAUQ7Tw:i1.cpcache.com/product_zoom/152984207/rainbow_question_marks_cap.jpg%3Fcolor%3DWhite%26height%3D460%26width%3D460%26padToSquare%3Dtru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98" y="1690688"/>
            <a:ext cx="4473629" cy="447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92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meriendas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http://t2.gstatic.com/images?q=tbn:ANd9GcQ9sP4EyQBoyOq9OXajIqPK2g1BnR-3bKaiau8gG0Jq9j7gD-xz:lostandtired.com/wp-content/uploads/2013/03/wpid-lunch_1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499" y="1386352"/>
            <a:ext cx="4324515" cy="432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0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juegas</a:t>
            </a:r>
            <a:r>
              <a:rPr lang="en-US" dirty="0" smtClean="0"/>
              <a:t> los </a:t>
            </a:r>
            <a:r>
              <a:rPr lang="en-US" dirty="0" err="1" smtClean="0"/>
              <a:t>juegos</a:t>
            </a:r>
            <a:r>
              <a:rPr lang="en-US" dirty="0" smtClean="0"/>
              <a:t> de mesa?</a:t>
            </a:r>
            <a:endParaRPr lang="en-US" dirty="0"/>
          </a:p>
        </p:txBody>
      </p:sp>
      <p:pic>
        <p:nvPicPr>
          <p:cNvPr id="2050" name="Picture 2" descr="http://t1.gstatic.com/images?q=tbn:ANd9GcRFg0Ksd60j0kKKJaL3YjH7DVQHKz_nGDZx8_wfWCQBH0GSqCqA:cdn.trendhunterstatic.com/thumbs/entertainment-in-a-bad-economy-board-game-revival-relieves-recession-boredo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236" y="1400641"/>
            <a:ext cx="4530944" cy="463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2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178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Duermes</a:t>
            </a:r>
            <a:r>
              <a:rPr lang="en-US" dirty="0" smtClean="0"/>
              <a:t> mucho o </a:t>
            </a:r>
            <a:r>
              <a:rPr lang="en-US" dirty="0" err="1" smtClean="0"/>
              <a:t>poco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074" name="Picture 2" descr="http://t3.gstatic.com/images?q=tbn:ANd9GcQu7ZZVZFcXa8jKGPUIcVum6Ue624x7eCqDRywudYmANIhnQE4tKQ:toonclips.com/600/1083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074" y="1324304"/>
            <a:ext cx="4951851" cy="51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8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cierras</a:t>
            </a:r>
            <a:r>
              <a:rPr lang="en-US" dirty="0" smtClean="0"/>
              <a:t> la </a:t>
            </a:r>
            <a:r>
              <a:rPr lang="en-US" dirty="0" err="1" smtClean="0"/>
              <a:t>puerta</a:t>
            </a:r>
            <a:r>
              <a:rPr lang="en-US" dirty="0" smtClean="0"/>
              <a:t> (door)?</a:t>
            </a:r>
            <a:endParaRPr lang="en-US" dirty="0"/>
          </a:p>
        </p:txBody>
      </p:sp>
      <p:pic>
        <p:nvPicPr>
          <p:cNvPr id="4098" name="Picture 2" descr="http://t1.gstatic.com/images?q=tbn:ANd9GcTKHN3ZHu1WCiwQ_cNjpeaeFcbWXWzteG_SmBv20CNhVrBx6JrV4g:upload.wikimedia.org/wikipedia/commons/8/8a/E-Taf_automatic_do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676" y="1321867"/>
            <a:ext cx="3367745" cy="506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67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6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empieza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26" y="1418594"/>
            <a:ext cx="5384947" cy="4052039"/>
          </a:xfrm>
        </p:spPr>
      </p:pic>
    </p:spTree>
    <p:extLst>
      <p:ext uri="{BB962C8B-B14F-4D97-AF65-F5344CB8AC3E}">
        <p14:creationId xmlns:p14="http://schemas.microsoft.com/office/powerpoint/2010/main" val="232355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696"/>
          </a:xfrm>
        </p:spPr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comienza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949" y="1087822"/>
            <a:ext cx="5428101" cy="5428101"/>
          </a:xfrm>
        </p:spPr>
      </p:pic>
    </p:spTree>
    <p:extLst>
      <p:ext uri="{BB962C8B-B14F-4D97-AF65-F5344CB8AC3E}">
        <p14:creationId xmlns:p14="http://schemas.microsoft.com/office/powerpoint/2010/main" val="287767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696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un </a:t>
            </a:r>
            <a:r>
              <a:rPr lang="en-US" dirty="0" err="1" smtClean="0"/>
              <a:t>perro</a:t>
            </a:r>
            <a:r>
              <a:rPr lang="en-US" dirty="0" smtClean="0"/>
              <a:t>?  ¿un </a:t>
            </a:r>
            <a:r>
              <a:rPr lang="en-US" dirty="0" err="1" smtClean="0"/>
              <a:t>gato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122" name="Picture 2" descr="http://t0.gstatic.com/images?q=tbn:ANd9GcS9pebYTtGWTzf-_KJloZk_ww1HMaqIma6SVx9NsHKu_KDYLlGEdw:www.earthintransition.org/wp-content/uploads/2012/06/gus-ugliest-dog-0623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91044"/>
            <a:ext cx="4455194" cy="345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SArQFwzK2hktxIzGrnMEcQ9mo5ul0Jjqas9MWZwVIsnijMGZbmCg:www.imagequiz.co.uk/img%3Fimg_id%3Dag5zfmltYWdlbGVhcm5lcnIPCxIHUXVpenplcxiX1i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729" y="2571365"/>
            <a:ext cx="5209388" cy="368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77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Entiendes</a:t>
            </a:r>
            <a:r>
              <a:rPr lang="en-US" dirty="0" smtClean="0"/>
              <a:t> mucho 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146" name="Picture 2" descr="http://t3.gstatic.com/images?q=tbn:ANd9GcTJkLmQhHdjpvaj5pf8B3W5-smIn-tyxUe1f2J1XMc7K0Mgt48d:sd.keepcalm-o-matic.co.uk/i/keep-calm-enjoy-english-class-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727" y="1363936"/>
            <a:ext cx="3906546" cy="456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92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83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Spanish I</vt:lpstr>
      <vt:lpstr>¿Dónde meriendas tú?</vt:lpstr>
      <vt:lpstr>¿Con quién juegas los juegos de mesa?</vt:lpstr>
      <vt:lpstr>¿Duermes mucho o poco?</vt:lpstr>
      <vt:lpstr>¿A qué hora cierras la puerta (door)?</vt:lpstr>
      <vt:lpstr>¿A qué hora empieza la escuela?</vt:lpstr>
      <vt:lpstr>¿A qué hora comienza la clase de español?</vt:lpstr>
      <vt:lpstr>¿Tienes un perro?  ¿un gato?</vt:lpstr>
      <vt:lpstr>¿Entiendes mucho en la clase de inglés?</vt:lpstr>
      <vt:lpstr>¿Quieres dormir?</vt:lpstr>
      <vt:lpstr>¿Qué quieres hacer hoy?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</dc:title>
  <dc:creator>Amanda Ford</dc:creator>
  <cp:lastModifiedBy>Amanda Ford</cp:lastModifiedBy>
  <cp:revision>2</cp:revision>
  <dcterms:created xsi:type="dcterms:W3CDTF">2014-05-06T13:15:19Z</dcterms:created>
  <dcterms:modified xsi:type="dcterms:W3CDTF">2014-05-07T14:47:15Z</dcterms:modified>
</cp:coreProperties>
</file>