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4981-F1EA-4905-B14C-D31EC6385FA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1C7-BB1D-43F0-9C76-D8B014D8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243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4981-F1EA-4905-B14C-D31EC6385FA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1C7-BB1D-43F0-9C76-D8B014D8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60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4981-F1EA-4905-B14C-D31EC6385FA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1C7-BB1D-43F0-9C76-D8B014D8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71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4981-F1EA-4905-B14C-D31EC6385FA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1C7-BB1D-43F0-9C76-D8B014D89F1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9202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4981-F1EA-4905-B14C-D31EC6385FA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1C7-BB1D-43F0-9C76-D8B014D8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27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4981-F1EA-4905-B14C-D31EC6385FA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1C7-BB1D-43F0-9C76-D8B014D8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20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4981-F1EA-4905-B14C-D31EC6385FA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1C7-BB1D-43F0-9C76-D8B014D8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508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4981-F1EA-4905-B14C-D31EC6385FA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1C7-BB1D-43F0-9C76-D8B014D8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417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4981-F1EA-4905-B14C-D31EC6385FA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1C7-BB1D-43F0-9C76-D8B014D8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31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4981-F1EA-4905-B14C-D31EC6385FA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1C7-BB1D-43F0-9C76-D8B014D8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8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4981-F1EA-4905-B14C-D31EC6385FA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1C7-BB1D-43F0-9C76-D8B014D8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13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4981-F1EA-4905-B14C-D31EC6385FA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1C7-BB1D-43F0-9C76-D8B014D8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13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4981-F1EA-4905-B14C-D31EC6385FA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1C7-BB1D-43F0-9C76-D8B014D8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1581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4981-F1EA-4905-B14C-D31EC6385FA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1C7-BB1D-43F0-9C76-D8B014D8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14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4981-F1EA-4905-B14C-D31EC6385FA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1C7-BB1D-43F0-9C76-D8B014D8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500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4981-F1EA-4905-B14C-D31EC6385FA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1C7-BB1D-43F0-9C76-D8B014D8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74981-F1EA-4905-B14C-D31EC6385FA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E51C7-BB1D-43F0-9C76-D8B014D8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8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86C74981-F1EA-4905-B14C-D31EC6385FAE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E51C7-BB1D-43F0-9C76-D8B014D89F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957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Spanish II TEST 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0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7000"/>
            <a:ext cx="10515600" cy="4779963"/>
          </a:xfrm>
        </p:spPr>
        <p:txBody>
          <a:bodyPr/>
          <a:lstStyle/>
          <a:p>
            <a:r>
              <a:rPr lang="en-US" dirty="0" err="1" smtClean="0"/>
              <a:t>Ser</a:t>
            </a:r>
            <a:r>
              <a:rPr lang="en-US" dirty="0" smtClean="0"/>
              <a:t> / </a:t>
            </a:r>
            <a:r>
              <a:rPr lang="en-US" dirty="0" err="1" smtClean="0"/>
              <a:t>estar</a:t>
            </a:r>
            <a:r>
              <a:rPr lang="en-US" dirty="0" smtClean="0"/>
              <a:t> conjugations</a:t>
            </a:r>
          </a:p>
          <a:p>
            <a:r>
              <a:rPr lang="en-US" dirty="0" err="1" smtClean="0"/>
              <a:t>Ser</a:t>
            </a:r>
            <a:r>
              <a:rPr lang="en-US" dirty="0" smtClean="0"/>
              <a:t>/</a:t>
            </a:r>
            <a:r>
              <a:rPr lang="en-US" dirty="0" err="1" smtClean="0"/>
              <a:t>estar</a:t>
            </a:r>
            <a:r>
              <a:rPr lang="en-US" dirty="0" smtClean="0"/>
              <a:t> reasons (PP and DOCTOR/PLACE)</a:t>
            </a:r>
          </a:p>
          <a:p>
            <a:r>
              <a:rPr lang="en-US" dirty="0" err="1" smtClean="0"/>
              <a:t>Ser</a:t>
            </a:r>
            <a:r>
              <a:rPr lang="en-US" dirty="0" smtClean="0"/>
              <a:t> adjectives</a:t>
            </a:r>
          </a:p>
          <a:p>
            <a:r>
              <a:rPr lang="en-US" dirty="0" err="1" smtClean="0"/>
              <a:t>Estar</a:t>
            </a:r>
            <a:r>
              <a:rPr lang="en-US" dirty="0" smtClean="0"/>
              <a:t> adjectives</a:t>
            </a:r>
          </a:p>
          <a:p>
            <a:r>
              <a:rPr lang="en-US" dirty="0" smtClean="0"/>
              <a:t>Adjective agreement (forms/rules)</a:t>
            </a:r>
          </a:p>
          <a:p>
            <a:r>
              <a:rPr lang="en-US" dirty="0" smtClean="0"/>
              <a:t>Prepositions</a:t>
            </a:r>
          </a:p>
          <a:p>
            <a:r>
              <a:rPr lang="en-US" dirty="0" smtClean="0"/>
              <a:t>Present Progressive tense</a:t>
            </a:r>
          </a:p>
          <a:p>
            <a:r>
              <a:rPr lang="en-US" dirty="0" smtClean="0"/>
              <a:t>How to form present participle</a:t>
            </a:r>
          </a:p>
          <a:p>
            <a:r>
              <a:rPr lang="en-US" dirty="0" smtClean="0"/>
              <a:t>Irregular present participles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20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40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Spanish II TEST Objectives</vt:lpstr>
      <vt:lpstr>Tú necesitas estudiar…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II TEST Objectives</dc:title>
  <dc:creator>Amanda Ford</dc:creator>
  <cp:lastModifiedBy>Amanda Ford</cp:lastModifiedBy>
  <cp:revision>1</cp:revision>
  <dcterms:created xsi:type="dcterms:W3CDTF">2014-09-22T16:10:58Z</dcterms:created>
  <dcterms:modified xsi:type="dcterms:W3CDTF">2014-09-22T16:11:24Z</dcterms:modified>
</cp:coreProperties>
</file>