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0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8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93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718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55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1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14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93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6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9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0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5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0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4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7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ACB0-308B-4457-AE13-5FB77D50C3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E503-F8C2-4C51-9B59-84DCD260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2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5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TÚ COMMANDS (AFFIRMATIVE AND NEGATIVE)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IRREGULAR TÚ COMMANDS (AFFIRMATIVE AND NEGATIVE)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PARTY VOCAB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DIRECT OBJECT PRONOUNS (WITH COMMANDS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mtClean="0"/>
              <a:t>LOS DÍAS FESTIVOS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DEMONSTRATIVE ADJECTIVES (THIS, THAT, THESE, THOSE)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3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17</TotalTime>
  <Words>47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</vt:lpstr>
      <vt:lpstr>Vapor Trail</vt:lpstr>
      <vt:lpstr>Test objectives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objectives</dc:title>
  <dc:creator>Amanda Ford</dc:creator>
  <cp:lastModifiedBy>Amanda Ford</cp:lastModifiedBy>
  <cp:revision>2</cp:revision>
  <dcterms:created xsi:type="dcterms:W3CDTF">2014-02-18T15:15:16Z</dcterms:created>
  <dcterms:modified xsi:type="dcterms:W3CDTF">2015-02-05T18:10:38Z</dcterms:modified>
</cp:coreProperties>
</file>