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8AF5-51B9-40A3-9182-2DECAACBA46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57927-557E-49B2-8BA2-2B2D370C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8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7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81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40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4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6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8C9691-4133-45A2-8179-0D275660A99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2</a:t>
            </a:r>
            <a:r>
              <a:rPr lang="en-US" baseline="30000" dirty="0" smtClean="0">
                <a:solidFill>
                  <a:srgbClr val="CC0000"/>
                </a:solidFill>
              </a:rPr>
              <a:t>nd</a:t>
            </a:r>
            <a:r>
              <a:rPr lang="en-US" dirty="0" smtClean="0">
                <a:solidFill>
                  <a:srgbClr val="CC0000"/>
                </a:solidFill>
              </a:rPr>
              <a:t> Semester FINAL </a:t>
            </a:r>
            <a:r>
              <a:rPr lang="en-US" smtClean="0">
                <a:solidFill>
                  <a:srgbClr val="CC0000"/>
                </a:solidFill>
              </a:rPr>
              <a:t>OBJECTIVES 2015-16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87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00300"/>
            <a:ext cx="51816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Party vocab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Negative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Irregular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Direct object pronouns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Tú</a:t>
            </a:r>
            <a:r>
              <a:rPr lang="en-US" dirty="0" smtClean="0"/>
              <a:t> commands with DOP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Demonstrative adjectives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400299"/>
            <a:ext cx="5181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Comparisons</a:t>
            </a:r>
          </a:p>
          <a:p>
            <a:r>
              <a:rPr lang="en-US" dirty="0" smtClean="0"/>
              <a:t>House / chore vocab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err="1" smtClean="0"/>
              <a:t>Preterite</a:t>
            </a:r>
            <a:r>
              <a:rPr lang="en-US" dirty="0" smtClean="0"/>
              <a:t> of </a:t>
            </a:r>
            <a:r>
              <a:rPr lang="en-US" dirty="0" err="1" smtClean="0"/>
              <a:t>hacer</a:t>
            </a:r>
            <a:r>
              <a:rPr lang="en-US" dirty="0" smtClean="0"/>
              <a:t> and </a:t>
            </a:r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smtClean="0"/>
              <a:t>Countries and capitals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of CAR, GAR, ZAR</a:t>
            </a:r>
          </a:p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(chart)</a:t>
            </a:r>
          </a:p>
          <a:p>
            <a:r>
              <a:rPr lang="en-US" dirty="0" smtClean="0"/>
              <a:t>Travel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61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2nd Semester FINAL OBJECTIVES 2015-16</vt:lpstr>
      <vt:lpstr>Tú 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Semester FINAL OBJECTIVES</dc:title>
  <dc:creator>Amanda Ford</dc:creator>
  <cp:lastModifiedBy>Amanda Ford</cp:lastModifiedBy>
  <cp:revision>6</cp:revision>
  <cp:lastPrinted>2015-05-22T14:04:37Z</cp:lastPrinted>
  <dcterms:created xsi:type="dcterms:W3CDTF">2015-05-22T13:28:37Z</dcterms:created>
  <dcterms:modified xsi:type="dcterms:W3CDTF">2016-05-19T13:05:42Z</dcterms:modified>
</cp:coreProperties>
</file>