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80BD-632E-4A59-A036-746C35D71953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13AA-DEF5-4124-BA23-6556DE04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6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128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7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94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7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0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0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2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7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8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1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2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342D27-E62C-41AA-8A6F-4F92144EF049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12BCED-C844-428B-B6D5-C425F665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Semester Final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r>
              <a:rPr lang="en-US" dirty="0" smtClean="0"/>
              <a:t>What to Study…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053885"/>
            <a:ext cx="10515600" cy="5123078"/>
          </a:xfrm>
        </p:spPr>
        <p:txBody>
          <a:bodyPr/>
          <a:lstStyle/>
          <a:p>
            <a:r>
              <a:rPr lang="en-US" dirty="0" smtClean="0"/>
              <a:t>-AR verbs</a:t>
            </a:r>
          </a:p>
          <a:p>
            <a:r>
              <a:rPr lang="en-US" dirty="0" smtClean="0"/>
              <a:t>Irregular </a:t>
            </a:r>
            <a:r>
              <a:rPr lang="en-US" dirty="0" err="1" smtClean="0"/>
              <a:t>yo</a:t>
            </a:r>
            <a:r>
              <a:rPr lang="en-US" dirty="0" smtClean="0"/>
              <a:t> verbs</a:t>
            </a:r>
          </a:p>
          <a:p>
            <a:r>
              <a:rPr lang="en-US" dirty="0" err="1" smtClean="0"/>
              <a:t>Ser</a:t>
            </a:r>
            <a:r>
              <a:rPr lang="en-US" dirty="0" smtClean="0"/>
              <a:t>/</a:t>
            </a:r>
            <a:r>
              <a:rPr lang="en-US" dirty="0" err="1" smtClean="0"/>
              <a:t>estar</a:t>
            </a:r>
            <a:r>
              <a:rPr lang="en-US" dirty="0" smtClean="0"/>
              <a:t> conjugations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estar</a:t>
            </a:r>
            <a:r>
              <a:rPr lang="en-US" dirty="0" smtClean="0"/>
              <a:t> reasons</a:t>
            </a:r>
          </a:p>
          <a:p>
            <a:r>
              <a:rPr lang="en-US" dirty="0" err="1" smtClean="0"/>
              <a:t>Ser</a:t>
            </a:r>
            <a:r>
              <a:rPr lang="en-US" dirty="0" smtClean="0"/>
              <a:t> adjectives</a:t>
            </a:r>
          </a:p>
          <a:p>
            <a:r>
              <a:rPr lang="en-US" dirty="0" err="1" smtClean="0"/>
              <a:t>Estar</a:t>
            </a:r>
            <a:r>
              <a:rPr lang="en-US" dirty="0" smtClean="0"/>
              <a:t> adjectives</a:t>
            </a:r>
          </a:p>
          <a:p>
            <a:r>
              <a:rPr lang="en-US" dirty="0" smtClean="0"/>
              <a:t>Prepositions</a:t>
            </a:r>
          </a:p>
          <a:p>
            <a:r>
              <a:rPr lang="en-US" dirty="0" smtClean="0"/>
              <a:t>Present progressive (</a:t>
            </a:r>
            <a:r>
              <a:rPr lang="en-US" dirty="0" err="1" smtClean="0"/>
              <a:t>estar</a:t>
            </a:r>
            <a:r>
              <a:rPr lang="en-US" dirty="0" smtClean="0"/>
              <a:t> + -</a:t>
            </a:r>
            <a:r>
              <a:rPr lang="en-US" dirty="0" err="1" smtClean="0"/>
              <a:t>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Irregular present participles</a:t>
            </a:r>
          </a:p>
          <a:p>
            <a:r>
              <a:rPr lang="en-US" dirty="0" smtClean="0"/>
              <a:t>Food (general, fruit, veggie, drinks, meats)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7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WAIT!  There’s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038386"/>
            <a:ext cx="10515600" cy="5138577"/>
          </a:xfrm>
        </p:spPr>
        <p:txBody>
          <a:bodyPr/>
          <a:lstStyle/>
          <a:p>
            <a:r>
              <a:rPr lang="en-US" dirty="0" smtClean="0"/>
              <a:t>Stem-changing verbs</a:t>
            </a:r>
          </a:p>
          <a:p>
            <a:r>
              <a:rPr lang="en-US" dirty="0" smtClean="0"/>
              <a:t>Direct objects / pronouns</a:t>
            </a:r>
          </a:p>
          <a:p>
            <a:r>
              <a:rPr lang="en-US" dirty="0" smtClean="0"/>
              <a:t>Body parts / additional vocab</a:t>
            </a:r>
          </a:p>
          <a:p>
            <a:r>
              <a:rPr lang="en-US" dirty="0" smtClean="0"/>
              <a:t>Daily routine</a:t>
            </a:r>
          </a:p>
          <a:p>
            <a:r>
              <a:rPr lang="en-US" dirty="0" smtClean="0"/>
              <a:t>Reflexive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107</TotalTime>
  <Words>68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Impact</vt:lpstr>
      <vt:lpstr>Main Event</vt:lpstr>
      <vt:lpstr>1st Semester Final Objectives</vt:lpstr>
      <vt:lpstr>What to Study…</vt:lpstr>
      <vt:lpstr>WAIT!  There’s more!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Semester Final Objectives</dc:title>
  <dc:creator>Amanda Ford</dc:creator>
  <cp:lastModifiedBy>Amanda Ford</cp:lastModifiedBy>
  <cp:revision>1</cp:revision>
  <cp:lastPrinted>2014-12-15T12:30:19Z</cp:lastPrinted>
  <dcterms:created xsi:type="dcterms:W3CDTF">2014-12-15T03:39:54Z</dcterms:created>
  <dcterms:modified xsi:type="dcterms:W3CDTF">2014-12-15T14:16:54Z</dcterms:modified>
</cp:coreProperties>
</file>