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F210D22-5FC4-4071-9212-9FBEA834D04C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A72B1-BF3C-4919-A239-C864FAFCB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776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10D22-5FC4-4071-9212-9FBEA834D04C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A72B1-BF3C-4919-A239-C864FAFCB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92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F210D22-5FC4-4071-9212-9FBEA834D04C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A72B1-BF3C-4919-A239-C864FAFCB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02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10D22-5FC4-4071-9212-9FBEA834D04C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B61A72B1-BF3C-4919-A239-C864FAFCB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046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F210D22-5FC4-4071-9212-9FBEA834D04C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A72B1-BF3C-4919-A239-C864FAFCB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425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10D22-5FC4-4071-9212-9FBEA834D04C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A72B1-BF3C-4919-A239-C864FAFCB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446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10D22-5FC4-4071-9212-9FBEA834D04C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A72B1-BF3C-4919-A239-C864FAFCB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68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10D22-5FC4-4071-9212-9FBEA834D04C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A72B1-BF3C-4919-A239-C864FAFCB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30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10D22-5FC4-4071-9212-9FBEA834D04C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A72B1-BF3C-4919-A239-C864FAFCB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05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F210D22-5FC4-4071-9212-9FBEA834D04C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A72B1-BF3C-4919-A239-C864FAFCB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99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10D22-5FC4-4071-9212-9FBEA834D04C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A72B1-BF3C-4919-A239-C864FAFCB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576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F210D22-5FC4-4071-9212-9FBEA834D04C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A72B1-BF3C-4919-A239-C864FAFCBA6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47766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 objectives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904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study…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ESTAR CONJUGATIONS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EMOTIONS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-AR VERBS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PRESENT PROGRESSIVE TENSE (-ING)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-AR PRESENT PARTICIPLES (-ANDO FORMS)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ER/IR VERBS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ER/IR CONJUGATION ENDINGS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IRREGULAR YO VERBS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507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41</TotalTime>
  <Words>36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Gill Sans MT</vt:lpstr>
      <vt:lpstr>Wingdings</vt:lpstr>
      <vt:lpstr>Wingdings 2</vt:lpstr>
      <vt:lpstr>Dividend</vt:lpstr>
      <vt:lpstr>Test objectives</vt:lpstr>
      <vt:lpstr>What to study…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objectives</dc:title>
  <dc:creator>Amanda Ford</dc:creator>
  <cp:lastModifiedBy>Amanda Ford</cp:lastModifiedBy>
  <cp:revision>3</cp:revision>
  <dcterms:created xsi:type="dcterms:W3CDTF">2014-02-18T13:36:20Z</dcterms:created>
  <dcterms:modified xsi:type="dcterms:W3CDTF">2014-02-18T14:18:11Z</dcterms:modified>
</cp:coreProperties>
</file>