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85863C-DB69-4E6F-918C-CBAA44E3EFF6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5500CD-CA54-4337-8828-E0E8B9B7616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2012-13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Chapters 3-2, 4-1, 4-2, 5-1</a:t>
            </a:r>
          </a:p>
          <a:p>
            <a:r>
              <a:rPr lang="en-US" dirty="0" smtClean="0"/>
              <a:t>3-2 </a:t>
            </a:r>
            <a:r>
              <a:rPr lang="en-US" dirty="0" err="1" smtClean="0"/>
              <a:t>vocab</a:t>
            </a:r>
            <a:r>
              <a:rPr lang="en-US" dirty="0" smtClean="0"/>
              <a:t> pg 82-83</a:t>
            </a:r>
          </a:p>
          <a:p>
            <a:r>
              <a:rPr lang="en-US" dirty="0" err="1" smtClean="0"/>
              <a:t>Gustar</a:t>
            </a:r>
            <a:r>
              <a:rPr lang="en-US" dirty="0" smtClean="0"/>
              <a:t> + </a:t>
            </a:r>
            <a:r>
              <a:rPr lang="en-US" dirty="0" err="1" smtClean="0"/>
              <a:t>infivitives</a:t>
            </a:r>
            <a:r>
              <a:rPr lang="en-US" dirty="0" smtClean="0"/>
              <a:t> pg 86</a:t>
            </a:r>
          </a:p>
          <a:p>
            <a:r>
              <a:rPr lang="en-US" dirty="0" smtClean="0"/>
              <a:t>Pronouns after prepositions pg 88</a:t>
            </a:r>
          </a:p>
          <a:p>
            <a:r>
              <a:rPr lang="en-US" dirty="0" err="1" smtClean="0"/>
              <a:t>Querer</a:t>
            </a:r>
            <a:r>
              <a:rPr lang="en-US" dirty="0" smtClean="0"/>
              <a:t> pg 90</a:t>
            </a:r>
          </a:p>
          <a:p>
            <a:r>
              <a:rPr lang="en-US" dirty="0" err="1" smtClean="0"/>
              <a:t>Vocab</a:t>
            </a:r>
            <a:r>
              <a:rPr lang="en-US" dirty="0" smtClean="0"/>
              <a:t> 3-2 pg 94-95</a:t>
            </a:r>
          </a:p>
          <a:p>
            <a:r>
              <a:rPr lang="en-US" dirty="0" smtClean="0"/>
              <a:t>Conjugations of </a:t>
            </a:r>
            <a:r>
              <a:rPr lang="en-US" dirty="0" err="1" smtClean="0"/>
              <a:t>ir</a:t>
            </a:r>
            <a:r>
              <a:rPr lang="en-US" dirty="0" smtClean="0"/>
              <a:t> and </a:t>
            </a:r>
            <a:r>
              <a:rPr lang="en-US" dirty="0" err="1" smtClean="0"/>
              <a:t>jugar</a:t>
            </a:r>
            <a:r>
              <a:rPr lang="en-US" dirty="0" smtClean="0"/>
              <a:t> pg 100</a:t>
            </a:r>
          </a:p>
          <a:p>
            <a:r>
              <a:rPr lang="en-US" dirty="0" smtClean="0"/>
              <a:t>Frequency words pg 97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pg 102</a:t>
            </a:r>
          </a:p>
          <a:p>
            <a:r>
              <a:rPr lang="en-US" dirty="0" smtClean="0"/>
              <a:t>Present tense –AR conjugations/verbs pg 98 and PP)</a:t>
            </a:r>
          </a:p>
          <a:p>
            <a:r>
              <a:rPr lang="en-US" dirty="0" smtClean="0"/>
              <a:t>School supplies / classes pg 120-1</a:t>
            </a:r>
          </a:p>
          <a:p>
            <a:r>
              <a:rPr lang="en-US" dirty="0" smtClean="0"/>
              <a:t>Indefinite articles, </a:t>
            </a:r>
            <a:r>
              <a:rPr lang="en-US" dirty="0" err="1" smtClean="0"/>
              <a:t>cuánto</a:t>
            </a:r>
            <a:r>
              <a:rPr lang="en-US" dirty="0" smtClean="0"/>
              <a:t>, mucho, </a:t>
            </a:r>
            <a:r>
              <a:rPr lang="en-US" dirty="0" err="1" smtClean="0"/>
              <a:t>poco</a:t>
            </a:r>
            <a:r>
              <a:rPr lang="en-US" dirty="0" smtClean="0"/>
              <a:t> pg 124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/ </a:t>
            </a:r>
            <a:r>
              <a:rPr lang="en-US" dirty="0" err="1" smtClean="0"/>
              <a:t>tener</a:t>
            </a:r>
            <a:r>
              <a:rPr lang="en-US" dirty="0" smtClean="0"/>
              <a:t> idioms pg 126</a:t>
            </a:r>
          </a:p>
          <a:p>
            <a:r>
              <a:rPr lang="en-US" dirty="0" err="1" smtClean="0"/>
              <a:t>Venir</a:t>
            </a:r>
            <a:r>
              <a:rPr lang="en-US" dirty="0" smtClean="0"/>
              <a:t> a time pg 128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4-2 </a:t>
            </a:r>
            <a:r>
              <a:rPr lang="en-US" dirty="0" err="1" smtClean="0"/>
              <a:t>vocab</a:t>
            </a:r>
            <a:r>
              <a:rPr lang="en-US" dirty="0" smtClean="0"/>
              <a:t> pg 132-3</a:t>
            </a:r>
          </a:p>
          <a:p>
            <a:r>
              <a:rPr lang="en-US" dirty="0" err="1" smtClean="0"/>
              <a:t>Ir</a:t>
            </a:r>
            <a:r>
              <a:rPr lang="en-US" dirty="0" smtClean="0"/>
              <a:t> + a+ infinitives pg 136</a:t>
            </a:r>
          </a:p>
          <a:p>
            <a:r>
              <a:rPr lang="en-US" dirty="0" smtClean="0"/>
              <a:t>-ER and –IR conjugations &amp; verbs (pg 138 &amp; PP)</a:t>
            </a:r>
          </a:p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 pg 140</a:t>
            </a:r>
          </a:p>
          <a:p>
            <a:r>
              <a:rPr lang="en-US" dirty="0" smtClean="0"/>
              <a:t>Family / descriptions pg 158-9</a:t>
            </a:r>
          </a:p>
          <a:p>
            <a:r>
              <a:rPr lang="en-US" dirty="0" smtClean="0"/>
              <a:t>Possessive adjective pg 162</a:t>
            </a:r>
          </a:p>
          <a:p>
            <a:r>
              <a:rPr lang="en-US" dirty="0" smtClean="0"/>
              <a:t>Stem-changing verbs (O-UE) pg 164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Stem-changing verbs (E-IE) pg 166</a:t>
            </a:r>
          </a:p>
          <a:p>
            <a:r>
              <a:rPr lang="en-US" dirty="0" smtClean="0"/>
              <a:t>Stem-changing verbs (E-I) PP</a:t>
            </a:r>
          </a:p>
          <a:p>
            <a:r>
              <a:rPr lang="en-US" dirty="0" smtClean="0"/>
              <a:t>Texas pg 76-79</a:t>
            </a:r>
          </a:p>
          <a:p>
            <a:r>
              <a:rPr lang="en-US" dirty="0" smtClean="0"/>
              <a:t>Costa Rica pg 114-117</a:t>
            </a:r>
          </a:p>
          <a:p>
            <a:r>
              <a:rPr lang="en-US" dirty="0" smtClean="0"/>
              <a:t>Chile pg 152-155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171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Spring FINAL Objectives</vt:lpstr>
      <vt:lpstr>What to study:</vt:lpstr>
      <vt:lpstr>What to Study:</vt:lpstr>
      <vt:lpstr>What to Study:</vt:lpstr>
      <vt:lpstr>What to Study: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aford</dc:creator>
  <cp:lastModifiedBy>aford</cp:lastModifiedBy>
  <cp:revision>10</cp:revision>
  <dcterms:created xsi:type="dcterms:W3CDTF">2013-05-06T14:57:36Z</dcterms:created>
  <dcterms:modified xsi:type="dcterms:W3CDTF">2013-05-06T16:28:11Z</dcterms:modified>
</cp:coreProperties>
</file>