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48EF6-B820-499F-92A6-95B70D805F9D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234CF-79C3-48AF-BE44-63105FAE7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1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B5E0C-9BA9-48FD-BF36-FA0F65A37D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1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0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1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5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2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4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7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3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3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D759-786D-454C-A38D-0C925B1214B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8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4D759-786D-454C-A38D-0C925B1214BA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7A3D7-B402-4520-B840-65C3DF97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–vs- </a:t>
            </a:r>
            <a:r>
              <a:rPr lang="en-US" dirty="0" err="1" smtClean="0"/>
              <a:t>Estar</a:t>
            </a:r>
            <a:r>
              <a:rPr lang="en-US" dirty="0" smtClean="0"/>
              <a:t>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7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_____________ de Cuba.</a:t>
            </a:r>
          </a:p>
          <a:p>
            <a:endParaRPr lang="en-US" sz="4800" dirty="0"/>
          </a:p>
          <a:p>
            <a:r>
              <a:rPr lang="en-US" sz="4800" dirty="0" smtClean="0"/>
              <a:t>I am from Cuba.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8103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__________________ </a:t>
            </a:r>
            <a:r>
              <a:rPr lang="en-US" sz="4800" dirty="0" err="1" smtClean="0"/>
              <a:t>en</a:t>
            </a:r>
            <a:r>
              <a:rPr lang="en-US" sz="4800" dirty="0" smtClean="0"/>
              <a:t> </a:t>
            </a:r>
            <a:r>
              <a:rPr lang="en-US" sz="4800" dirty="0" err="1" smtClean="0"/>
              <a:t>Perú</a:t>
            </a:r>
            <a:r>
              <a:rPr lang="en-US" sz="4800" dirty="0" smtClean="0"/>
              <a:t> </a:t>
            </a:r>
            <a:r>
              <a:rPr lang="en-US" sz="4800" dirty="0" err="1" smtClean="0"/>
              <a:t>durante</a:t>
            </a:r>
            <a:r>
              <a:rPr lang="en-US" sz="4800" dirty="0" smtClean="0"/>
              <a:t> la </a:t>
            </a:r>
            <a:r>
              <a:rPr lang="en-US" sz="4800" dirty="0" err="1" smtClean="0"/>
              <a:t>vacación</a:t>
            </a:r>
            <a:r>
              <a:rPr lang="en-US" sz="4800" dirty="0" smtClean="0"/>
              <a:t> de primavera.</a:t>
            </a:r>
          </a:p>
          <a:p>
            <a:endParaRPr lang="en-US" sz="4800" dirty="0"/>
          </a:p>
          <a:p>
            <a:r>
              <a:rPr lang="en-US" sz="4800" dirty="0" smtClean="0"/>
              <a:t>I am in Peru during Spring Break.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49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Tú</a:t>
            </a:r>
            <a:r>
              <a:rPr lang="en-US" sz="4800" dirty="0" smtClean="0"/>
              <a:t> no _______________ </a:t>
            </a:r>
            <a:r>
              <a:rPr lang="en-US" sz="4800" dirty="0" err="1" smtClean="0"/>
              <a:t>en</a:t>
            </a:r>
            <a:r>
              <a:rPr lang="en-US" sz="4800" dirty="0" smtClean="0"/>
              <a:t> California.</a:t>
            </a:r>
          </a:p>
          <a:p>
            <a:endParaRPr lang="en-US" sz="4800" dirty="0"/>
          </a:p>
          <a:p>
            <a:r>
              <a:rPr lang="en-US" sz="4800" dirty="0" smtClean="0"/>
              <a:t>You aren’t in California.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280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Ellos</a:t>
            </a:r>
            <a:r>
              <a:rPr lang="en-US" sz="4800" dirty="0" smtClean="0"/>
              <a:t> ______________ </a:t>
            </a:r>
            <a:r>
              <a:rPr lang="en-US" sz="4800" dirty="0" err="1" smtClean="0"/>
              <a:t>enojados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They are mad.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997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Ellas</a:t>
            </a:r>
            <a:r>
              <a:rPr lang="en-US" sz="4800" dirty="0" smtClean="0"/>
              <a:t> ______________ </a:t>
            </a:r>
            <a:r>
              <a:rPr lang="en-US" sz="4800" dirty="0" err="1" smtClean="0"/>
              <a:t>contentas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They are happy.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925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___________ </a:t>
            </a:r>
            <a:r>
              <a:rPr lang="en-US" sz="4800" dirty="0" err="1" smtClean="0"/>
              <a:t>trabajador</a:t>
            </a:r>
            <a:r>
              <a:rPr lang="en-US" sz="4800" dirty="0" smtClean="0"/>
              <a:t>(a).</a:t>
            </a:r>
          </a:p>
          <a:p>
            <a:endParaRPr lang="en-US" sz="4800" dirty="0"/>
          </a:p>
          <a:p>
            <a:r>
              <a:rPr lang="en-US" sz="4800" dirty="0" smtClean="0"/>
              <a:t>I am _________________________.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4222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hermano</a:t>
            </a:r>
            <a:r>
              <a:rPr lang="en-US" sz="4800" dirty="0" smtClean="0"/>
              <a:t> ____________ </a:t>
            </a:r>
            <a:r>
              <a:rPr lang="en-US" sz="4800" dirty="0" err="1" smtClean="0"/>
              <a:t>trabajador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My brother is _____________________.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8247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__________________ </a:t>
            </a:r>
            <a:r>
              <a:rPr lang="en-US" sz="4800" dirty="0" err="1" smtClean="0"/>
              <a:t>en</a:t>
            </a:r>
            <a:r>
              <a:rPr lang="en-US" sz="4800" dirty="0" smtClean="0"/>
              <a:t> la </a:t>
            </a:r>
            <a:r>
              <a:rPr lang="en-US" sz="4800" dirty="0" err="1" smtClean="0"/>
              <a:t>cafetería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I am in the cafeteria.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690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Los </a:t>
            </a:r>
            <a:r>
              <a:rPr lang="en-US" sz="4800" dirty="0" err="1" smtClean="0"/>
              <a:t>estudiantes</a:t>
            </a:r>
            <a:r>
              <a:rPr lang="en-US" sz="4800" dirty="0" smtClean="0"/>
              <a:t> ____________ </a:t>
            </a:r>
            <a:r>
              <a:rPr lang="en-US" sz="4800" dirty="0" err="1" smtClean="0"/>
              <a:t>contentos</a:t>
            </a:r>
            <a:r>
              <a:rPr lang="en-US" sz="4800" dirty="0" smtClean="0"/>
              <a:t> </a:t>
            </a:r>
            <a:r>
              <a:rPr lang="en-US" sz="4800" dirty="0" err="1" smtClean="0"/>
              <a:t>porque</a:t>
            </a:r>
            <a:r>
              <a:rPr lang="en-US" sz="4800" dirty="0" smtClean="0"/>
              <a:t> no _____________ </a:t>
            </a:r>
            <a:r>
              <a:rPr lang="en-US" sz="4800" dirty="0" err="1" smtClean="0"/>
              <a:t>enfermos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The students are ________________ b/c they aren’t ____________________.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7446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Tú</a:t>
            </a:r>
            <a:r>
              <a:rPr lang="en-US" sz="4800" dirty="0" smtClean="0"/>
              <a:t> _________________ de California.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You are from California.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154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816100" y="2247901"/>
            <a:ext cx="8458200" cy="3046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/>
              <a:t>Ana y Lupe ________ </a:t>
            </a:r>
            <a:r>
              <a:rPr lang="en-US" sz="4800" dirty="0" err="1" smtClean="0"/>
              <a:t>bonitas</a:t>
            </a:r>
            <a:r>
              <a:rPr lang="en-US" sz="4800" dirty="0" smtClean="0"/>
              <a:t>.</a:t>
            </a:r>
          </a:p>
          <a:p>
            <a:pPr>
              <a:spcBef>
                <a:spcPct val="50000"/>
              </a:spcBef>
            </a:pPr>
            <a:endParaRPr lang="en-US" sz="4800" dirty="0"/>
          </a:p>
          <a:p>
            <a:pPr>
              <a:spcBef>
                <a:spcPct val="50000"/>
              </a:spcBef>
            </a:pPr>
            <a:r>
              <a:rPr lang="en-US" sz="4800" dirty="0" smtClean="0"/>
              <a:t>Ana and Lupe are 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351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Tú</a:t>
            </a:r>
            <a:r>
              <a:rPr lang="en-US" sz="4800" dirty="0" smtClean="0"/>
              <a:t> _________________ </a:t>
            </a:r>
            <a:r>
              <a:rPr lang="en-US" sz="4800" dirty="0" err="1" smtClean="0"/>
              <a:t>alta</a:t>
            </a:r>
            <a:r>
              <a:rPr lang="en-US" sz="4800" dirty="0" smtClean="0"/>
              <a:t> y </a:t>
            </a:r>
            <a:r>
              <a:rPr lang="en-US" sz="4800" dirty="0" err="1" smtClean="0"/>
              <a:t>rubia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You are tall and blonde.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753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Tú</a:t>
            </a:r>
            <a:r>
              <a:rPr lang="en-US" sz="4800" dirty="0" smtClean="0"/>
              <a:t> ______________ </a:t>
            </a:r>
            <a:r>
              <a:rPr lang="en-US" sz="4800" dirty="0" err="1" smtClean="0"/>
              <a:t>en</a:t>
            </a:r>
            <a:r>
              <a:rPr lang="en-US" sz="4800" dirty="0" smtClean="0"/>
              <a:t> Costa Rica </a:t>
            </a:r>
            <a:r>
              <a:rPr lang="en-US" sz="4800" dirty="0" err="1" smtClean="0"/>
              <a:t>ahora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smtClean="0"/>
              <a:t>You are in Costa Rica 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8622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Ana y </a:t>
            </a:r>
            <a:r>
              <a:rPr lang="en-US" sz="4800" dirty="0" err="1" smtClean="0"/>
              <a:t>yo</a:t>
            </a:r>
            <a:r>
              <a:rPr lang="en-US" sz="4800" dirty="0" smtClean="0"/>
              <a:t> _______________ </a:t>
            </a:r>
            <a:r>
              <a:rPr lang="en-US" sz="4800" dirty="0" err="1" smtClean="0"/>
              <a:t>estudiantes</a:t>
            </a:r>
            <a:r>
              <a:rPr lang="en-US" sz="4800" dirty="0" smtClean="0"/>
              <a:t> </a:t>
            </a:r>
            <a:r>
              <a:rPr lang="en-US" sz="4800" dirty="0" err="1" smtClean="0"/>
              <a:t>buenas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smtClean="0"/>
              <a:t>Ana and I good students.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4355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abuela</a:t>
            </a:r>
            <a:r>
              <a:rPr lang="en-US" sz="4800" dirty="0" smtClean="0"/>
              <a:t> ___________ sick.</a:t>
            </a:r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err="1" smtClean="0"/>
              <a:t>Mi</a:t>
            </a:r>
            <a:r>
              <a:rPr lang="en-US" sz="4800" dirty="0" smtClean="0"/>
              <a:t> grandmother is _________________.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684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Cómo</a:t>
            </a:r>
            <a:r>
              <a:rPr lang="en-US" sz="4800" dirty="0" smtClean="0"/>
              <a:t> ____________ </a:t>
            </a:r>
            <a:r>
              <a:rPr lang="en-US" sz="4800" dirty="0" err="1" smtClean="0"/>
              <a:t>usted</a:t>
            </a:r>
            <a:r>
              <a:rPr lang="en-US" sz="4800" dirty="0" smtClean="0"/>
              <a:t>, </a:t>
            </a:r>
            <a:r>
              <a:rPr lang="en-US" sz="4800" dirty="0" err="1" smtClean="0"/>
              <a:t>Señor</a:t>
            </a:r>
            <a:r>
              <a:rPr lang="en-US" sz="4800" dirty="0" smtClean="0"/>
              <a:t> Valle?</a:t>
            </a:r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smtClean="0"/>
              <a:t>____________ </a:t>
            </a:r>
            <a:r>
              <a:rPr lang="en-US" sz="4800" dirty="0" err="1" smtClean="0"/>
              <a:t>bien</a:t>
            </a:r>
            <a:r>
              <a:rPr lang="en-US" sz="4800" dirty="0" smtClean="0"/>
              <a:t>, gracias, ¿y </a:t>
            </a:r>
            <a:r>
              <a:rPr lang="en-US" sz="4800" dirty="0" err="1" smtClean="0"/>
              <a:t>usted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4966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Los </a:t>
            </a:r>
            <a:r>
              <a:rPr lang="en-US" sz="4800" dirty="0" err="1" smtClean="0"/>
              <a:t>estudiantes</a:t>
            </a:r>
            <a:r>
              <a:rPr lang="en-US" sz="4800" dirty="0" smtClean="0"/>
              <a:t> ____________ </a:t>
            </a:r>
            <a:r>
              <a:rPr lang="en-US" sz="4800" dirty="0" err="1" smtClean="0"/>
              <a:t>inteligentes</a:t>
            </a:r>
            <a:r>
              <a:rPr lang="en-US" sz="4800" dirty="0" smtClean="0"/>
              <a:t> </a:t>
            </a:r>
            <a:r>
              <a:rPr lang="en-US" sz="4800" dirty="0" err="1" smtClean="0"/>
              <a:t>porque</a:t>
            </a:r>
            <a:r>
              <a:rPr lang="en-US" sz="4800" dirty="0" smtClean="0"/>
              <a:t> no _____________ </a:t>
            </a:r>
            <a:r>
              <a:rPr lang="en-US" sz="4800" dirty="0" err="1" smtClean="0"/>
              <a:t>perezosos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The students are _______________ b/c they aren’t 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61608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Mis</a:t>
            </a:r>
            <a:r>
              <a:rPr lang="en-US" sz="4800" dirty="0" smtClean="0"/>
              <a:t> </a:t>
            </a:r>
            <a:r>
              <a:rPr lang="en-US" sz="4800" dirty="0" err="1" smtClean="0"/>
              <a:t>hermanas</a:t>
            </a:r>
            <a:r>
              <a:rPr lang="en-US" sz="4800" dirty="0" smtClean="0"/>
              <a:t> </a:t>
            </a:r>
            <a:r>
              <a:rPr lang="en-US" sz="4800" dirty="0" smtClean="0"/>
              <a:t>_______________ </a:t>
            </a:r>
            <a:r>
              <a:rPr lang="en-US" sz="4800" dirty="0" err="1" smtClean="0"/>
              <a:t>bonitas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My </a:t>
            </a:r>
            <a:r>
              <a:rPr lang="en-US" sz="4800" dirty="0" smtClean="0"/>
              <a:t>sisters</a:t>
            </a:r>
            <a:r>
              <a:rPr lang="en-US" sz="4800" dirty="0" smtClean="0"/>
              <a:t> </a:t>
            </a:r>
            <a:r>
              <a:rPr lang="en-US" sz="4800" dirty="0" smtClean="0"/>
              <a:t>are 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6723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Mis</a:t>
            </a:r>
            <a:r>
              <a:rPr lang="en-US" sz="4800" dirty="0" smtClean="0"/>
              <a:t> </a:t>
            </a:r>
            <a:r>
              <a:rPr lang="en-US" sz="4800" smtClean="0"/>
              <a:t>hermanos</a:t>
            </a:r>
            <a:r>
              <a:rPr lang="en-US" sz="4800" dirty="0" smtClean="0"/>
              <a:t> </a:t>
            </a:r>
            <a:r>
              <a:rPr lang="en-US" sz="4800" dirty="0" smtClean="0"/>
              <a:t>_____________ </a:t>
            </a:r>
            <a:r>
              <a:rPr lang="en-US" sz="4800" dirty="0" err="1" smtClean="0"/>
              <a:t>cansadas</a:t>
            </a:r>
            <a:r>
              <a:rPr lang="en-US" sz="4800" dirty="0" smtClean="0"/>
              <a:t> </a:t>
            </a:r>
            <a:r>
              <a:rPr lang="en-US" sz="4800" dirty="0" err="1" smtClean="0"/>
              <a:t>porque</a:t>
            </a:r>
            <a:r>
              <a:rPr lang="en-US" sz="4800" dirty="0" smtClean="0"/>
              <a:t> no </a:t>
            </a:r>
            <a:r>
              <a:rPr lang="en-US" sz="4800" dirty="0" err="1" smtClean="0"/>
              <a:t>duermen</a:t>
            </a:r>
            <a:r>
              <a:rPr lang="en-US" sz="4800" dirty="0" smtClean="0"/>
              <a:t> </a:t>
            </a:r>
            <a:r>
              <a:rPr lang="en-US" sz="4800" dirty="0" err="1" smtClean="0"/>
              <a:t>bien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My brothers are _______________ b/c they </a:t>
            </a:r>
            <a:r>
              <a:rPr lang="en-US" sz="4800" dirty="0" err="1" smtClean="0"/>
              <a:t>they</a:t>
            </a:r>
            <a:r>
              <a:rPr lang="en-US" sz="4800" dirty="0" smtClean="0"/>
              <a:t> didn’t sleep well.</a:t>
            </a:r>
          </a:p>
        </p:txBody>
      </p:sp>
    </p:spTree>
    <p:extLst>
      <p:ext uri="{BB962C8B-B14F-4D97-AF65-F5344CB8AC3E}">
        <p14:creationId xmlns:p14="http://schemas.microsoft.com/office/powerpoint/2010/main" val="36995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Ana y Lupe _______________ tristes.</a:t>
            </a:r>
          </a:p>
          <a:p>
            <a:endParaRPr lang="en-US" sz="4800" dirty="0"/>
          </a:p>
          <a:p>
            <a:r>
              <a:rPr lang="en-US" sz="4800" dirty="0" smtClean="0"/>
              <a:t>Ana y Lupe are _______________.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813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Yo</a:t>
            </a:r>
            <a:r>
              <a:rPr lang="en-US" sz="4800" dirty="0" smtClean="0"/>
              <a:t> _______________ </a:t>
            </a:r>
            <a:r>
              <a:rPr lang="en-US" sz="4800" dirty="0" err="1" smtClean="0"/>
              <a:t>buen</a:t>
            </a:r>
            <a:r>
              <a:rPr lang="en-US" sz="4800" dirty="0" smtClean="0"/>
              <a:t> </a:t>
            </a:r>
            <a:r>
              <a:rPr lang="en-US" sz="4800" dirty="0" err="1" smtClean="0"/>
              <a:t>estudiante</a:t>
            </a:r>
            <a:r>
              <a:rPr lang="en-US" sz="4800" dirty="0" smtClean="0"/>
              <a:t>.</a:t>
            </a:r>
            <a:endParaRPr lang="en-US" sz="4800" dirty="0" smtClean="0"/>
          </a:p>
          <a:p>
            <a:endParaRPr lang="en-US" sz="4800" dirty="0"/>
          </a:p>
          <a:p>
            <a:r>
              <a:rPr lang="en-US" sz="4800" dirty="0" smtClean="0"/>
              <a:t>I am a good student.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307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amiga</a:t>
            </a:r>
            <a:r>
              <a:rPr lang="en-US" sz="4800" dirty="0" smtClean="0"/>
              <a:t> Alma ______________ de Miami.</a:t>
            </a:r>
          </a:p>
          <a:p>
            <a:endParaRPr lang="en-US" sz="4800" dirty="0"/>
          </a:p>
          <a:p>
            <a:r>
              <a:rPr lang="en-US" sz="4800" dirty="0" smtClean="0"/>
              <a:t>My friend Alma is from Miami.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8962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Tú</a:t>
            </a:r>
            <a:r>
              <a:rPr lang="en-US" sz="4800" dirty="0" smtClean="0"/>
              <a:t> __________ </a:t>
            </a:r>
            <a:r>
              <a:rPr lang="en-US" sz="4800" dirty="0" err="1" smtClean="0"/>
              <a:t>bien</a:t>
            </a:r>
            <a:r>
              <a:rPr lang="en-US" sz="4800" dirty="0" smtClean="0"/>
              <a:t>, ¿</a:t>
            </a:r>
            <a:r>
              <a:rPr lang="en-US" sz="4800" dirty="0" err="1" smtClean="0"/>
              <a:t>verdad</a:t>
            </a:r>
            <a:r>
              <a:rPr lang="en-US" sz="4800" dirty="0" smtClean="0"/>
              <a:t>?</a:t>
            </a:r>
          </a:p>
          <a:p>
            <a:endParaRPr lang="en-US" sz="4800" dirty="0"/>
          </a:p>
          <a:p>
            <a:r>
              <a:rPr lang="en-US" sz="4800" dirty="0" smtClean="0"/>
              <a:t>You’re good/fine, right?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842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amiga</a:t>
            </a:r>
            <a:r>
              <a:rPr lang="en-US" sz="4800" dirty="0" smtClean="0"/>
              <a:t> Alma ______________ </a:t>
            </a:r>
            <a:r>
              <a:rPr lang="en-US" sz="4800" dirty="0" err="1" smtClean="0"/>
              <a:t>en</a:t>
            </a:r>
            <a:r>
              <a:rPr lang="en-US" sz="4800" dirty="0" smtClean="0"/>
              <a:t> México para </a:t>
            </a:r>
            <a:r>
              <a:rPr lang="en-US" sz="4800" dirty="0" err="1" smtClean="0"/>
              <a:t>las</a:t>
            </a:r>
            <a:r>
              <a:rPr lang="en-US" sz="4800" dirty="0" smtClean="0"/>
              <a:t> </a:t>
            </a:r>
            <a:r>
              <a:rPr lang="en-US" sz="4800" dirty="0" err="1" smtClean="0"/>
              <a:t>vacaciones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My friend Alma is in Mexico for vacation.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639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hermano</a:t>
            </a:r>
            <a:r>
              <a:rPr lang="en-US" sz="4800" dirty="0" smtClean="0"/>
              <a:t> _____________ </a:t>
            </a:r>
            <a:r>
              <a:rPr lang="en-US" sz="4800" dirty="0" err="1" smtClean="0"/>
              <a:t>enfermo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My brother is _______________.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5420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abuela</a:t>
            </a:r>
            <a:r>
              <a:rPr lang="en-US" sz="4800" dirty="0" smtClean="0"/>
              <a:t> ____________ </a:t>
            </a:r>
            <a:r>
              <a:rPr lang="en-US" sz="4800" dirty="0" err="1" smtClean="0"/>
              <a:t>muy</a:t>
            </a:r>
            <a:r>
              <a:rPr lang="en-US" sz="4800" dirty="0" smtClean="0"/>
              <a:t> </a:t>
            </a:r>
            <a:r>
              <a:rPr lang="en-US" sz="4800" dirty="0" err="1" smtClean="0"/>
              <a:t>vieja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dirty="0" smtClean="0"/>
              <a:t>My grandmother is very ____________.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9747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326</Words>
  <Application>Microsoft Office PowerPoint</Application>
  <PresentationFormat>Widescreen</PresentationFormat>
  <Paragraphs>83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Ser –vs- Estar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–vs- Estar Practice</dc:title>
  <dc:creator>Amanda Ford</dc:creator>
  <cp:lastModifiedBy>Amanda Ford</cp:lastModifiedBy>
  <cp:revision>6</cp:revision>
  <dcterms:created xsi:type="dcterms:W3CDTF">2014-09-04T15:39:31Z</dcterms:created>
  <dcterms:modified xsi:type="dcterms:W3CDTF">2015-08-28T13:18:36Z</dcterms:modified>
</cp:coreProperties>
</file>