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FC57C-DDCC-4EBC-BFBA-F3C43E7D9229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4C6DF-7553-41DD-9565-D8B233CCA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 &amp; </a:t>
            </a:r>
            <a:r>
              <a:rPr lang="en-US" dirty="0" err="1" smtClean="0"/>
              <a:t>Estar</a:t>
            </a:r>
            <a:r>
              <a:rPr lang="en-US" dirty="0" smtClean="0"/>
              <a:t> Reasons</a:t>
            </a:r>
            <a:br>
              <a:rPr lang="en-US" dirty="0" smtClean="0"/>
            </a:br>
            <a:r>
              <a:rPr lang="en-US" dirty="0" smtClean="0"/>
              <a:t>an Easy Way to Remember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=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encima</a:t>
            </a:r>
            <a:r>
              <a:rPr lang="en-US" dirty="0" smtClean="0"/>
              <a:t> de la mesa.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 =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coche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en el </a:t>
            </a:r>
            <a:r>
              <a:rPr lang="en-US" dirty="0" err="1" smtClean="0"/>
              <a:t>garaje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=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estoy</a:t>
            </a:r>
            <a:r>
              <a:rPr lang="en-US" dirty="0" smtClean="0"/>
              <a:t> </a:t>
            </a:r>
            <a:r>
              <a:rPr lang="en-US" dirty="0" err="1" smtClean="0"/>
              <a:t>estudiando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= condition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estás</a:t>
            </a:r>
            <a:r>
              <a:rPr lang="en-US" dirty="0" smtClean="0"/>
              <a:t> </a:t>
            </a:r>
            <a:r>
              <a:rPr lang="en-US" dirty="0" err="1" smtClean="0"/>
              <a:t>enfermo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=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chicos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tristes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D. o. C. T. O. 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= description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alta.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= occupation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Señor</a:t>
            </a:r>
            <a:r>
              <a:rPr lang="en-US" dirty="0" smtClean="0"/>
              <a:t> Blanco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profesor</a:t>
            </a:r>
            <a:r>
              <a:rPr lang="en-US" dirty="0" smtClean="0"/>
              <a:t> de </a:t>
            </a:r>
            <a:r>
              <a:rPr lang="en-US" dirty="0" err="1" smtClean="0"/>
              <a:t>inglés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= characteristic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Señora</a:t>
            </a:r>
            <a:r>
              <a:rPr lang="en-US" dirty="0" smtClean="0"/>
              <a:t> ford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, </a:t>
            </a:r>
            <a:r>
              <a:rPr lang="en-US" dirty="0" err="1" smtClean="0"/>
              <a:t>muy</a:t>
            </a:r>
            <a:r>
              <a:rPr lang="en-US" dirty="0" smtClean="0"/>
              <a:t>,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inteligente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=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diez</a:t>
            </a:r>
            <a:r>
              <a:rPr lang="en-US" dirty="0" smtClean="0"/>
              <a:t> y media de la </a:t>
            </a:r>
            <a:r>
              <a:rPr lang="en-US" dirty="0" err="1" smtClean="0"/>
              <a:t>noche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0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=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somos</a:t>
            </a:r>
            <a:r>
              <a:rPr lang="en-US" dirty="0" smtClean="0"/>
              <a:t> de </a:t>
            </a:r>
            <a:r>
              <a:rPr lang="en-US" dirty="0" err="1" smtClean="0"/>
              <a:t>argentina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=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Roberto </a:t>
            </a:r>
            <a:r>
              <a:rPr lang="en-US" dirty="0" err="1" smtClean="0"/>
              <a:t>es</a:t>
            </a:r>
            <a:r>
              <a:rPr lang="en-US" dirty="0" smtClean="0"/>
              <a:t> mi </a:t>
            </a:r>
            <a:r>
              <a:rPr lang="en-US" dirty="0" err="1" smtClean="0"/>
              <a:t>tío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P. L. A. C. 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5462</TotalTime>
  <Words>131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Main Event</vt:lpstr>
      <vt:lpstr>SER &amp; Estar Reasons an Easy Way to Remember</vt:lpstr>
      <vt:lpstr>SER</vt:lpstr>
      <vt:lpstr>D = description </vt:lpstr>
      <vt:lpstr>o = occupation </vt:lpstr>
      <vt:lpstr>C = characteristic </vt:lpstr>
      <vt:lpstr>T = time</vt:lpstr>
      <vt:lpstr>O = origin</vt:lpstr>
      <vt:lpstr>R = relationship</vt:lpstr>
      <vt:lpstr>estar</vt:lpstr>
      <vt:lpstr>P = position</vt:lpstr>
      <vt:lpstr>L = location</vt:lpstr>
      <vt:lpstr>A = action</vt:lpstr>
      <vt:lpstr>C = condition </vt:lpstr>
      <vt:lpstr>E = emotion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 &amp; Estar Reasons an Easy Way to Remember</dc:title>
  <dc:creator>Amanda Ford</dc:creator>
  <cp:lastModifiedBy>Amanda Ford</cp:lastModifiedBy>
  <cp:revision>5</cp:revision>
  <cp:lastPrinted>2013-08-30T18:02:49Z</cp:lastPrinted>
  <dcterms:created xsi:type="dcterms:W3CDTF">2013-08-30T17:16:44Z</dcterms:created>
  <dcterms:modified xsi:type="dcterms:W3CDTF">2013-09-03T12:21:42Z</dcterms:modified>
</cp:coreProperties>
</file>