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76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0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07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2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4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7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10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69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9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62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8A4B7EB-C574-4733-8889-F3AE99F86386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F5212CB1-0CD0-47E7-BFC4-BB9AA67A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859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/ </a:t>
            </a:r>
            <a:r>
              <a:rPr lang="en-US" dirty="0" err="1" smtClean="0"/>
              <a:t>Estar</a:t>
            </a:r>
            <a:r>
              <a:rPr lang="en-US" dirty="0" smtClean="0"/>
              <a:t> TEST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05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Ser</a:t>
            </a:r>
            <a:r>
              <a:rPr lang="en-US" dirty="0" smtClean="0"/>
              <a:t> conjugations</a:t>
            </a:r>
          </a:p>
          <a:p>
            <a:pPr>
              <a:lnSpc>
                <a:spcPct val="150000"/>
              </a:lnSpc>
            </a:pPr>
            <a:r>
              <a:rPr lang="en-US" dirty="0" err="1" smtClean="0"/>
              <a:t>Estar</a:t>
            </a:r>
            <a:r>
              <a:rPr lang="en-US" dirty="0" smtClean="0"/>
              <a:t> conjugations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D.O.C.T.O.R.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P.L.A.C.E.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Adjectives (</a:t>
            </a:r>
            <a:r>
              <a:rPr lang="en-US" dirty="0" err="1" smtClean="0"/>
              <a:t>ser</a:t>
            </a:r>
            <a:r>
              <a:rPr lang="en-US" dirty="0" smtClean="0"/>
              <a:t> and </a:t>
            </a:r>
            <a:r>
              <a:rPr lang="en-US" dirty="0" err="1" smtClean="0"/>
              <a:t>estar</a:t>
            </a:r>
            <a:r>
              <a:rPr lang="en-US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prepositions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9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1</TotalTime>
  <Words>25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2</vt:lpstr>
      <vt:lpstr>Quotable</vt:lpstr>
      <vt:lpstr>Ser / Estar TEST</vt:lpstr>
      <vt:lpstr>Tú 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/ Estar TEST</dc:title>
  <dc:creator>Amanda Ford</dc:creator>
  <cp:lastModifiedBy>Amanda Ford</cp:lastModifiedBy>
  <cp:revision>1</cp:revision>
  <dcterms:created xsi:type="dcterms:W3CDTF">2013-09-11T11:33:04Z</dcterms:created>
  <dcterms:modified xsi:type="dcterms:W3CDTF">2013-09-11T11:34:58Z</dcterms:modified>
</cp:coreProperties>
</file>