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7E7BB0F-9904-4C55-9D36-6CB8122A2DD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E99C42F-A31F-4A6E-9063-3BAD41233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B0F-9904-4C55-9D36-6CB8122A2DD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C42F-A31F-4A6E-9063-3BAD41233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B0F-9904-4C55-9D36-6CB8122A2DD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C42F-A31F-4A6E-9063-3BAD41233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B0F-9904-4C55-9D36-6CB8122A2DD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C42F-A31F-4A6E-9063-3BAD41233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B0F-9904-4C55-9D36-6CB8122A2DD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C42F-A31F-4A6E-9063-3BAD41233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B0F-9904-4C55-9D36-6CB8122A2DD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C42F-A31F-4A6E-9063-3BAD41233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E7BB0F-9904-4C55-9D36-6CB8122A2DD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99C42F-A31F-4A6E-9063-3BAD41233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7E7BB0F-9904-4C55-9D36-6CB8122A2DD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E99C42F-A31F-4A6E-9063-3BAD41233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B0F-9904-4C55-9D36-6CB8122A2DD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C42F-A31F-4A6E-9063-3BAD41233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B0F-9904-4C55-9D36-6CB8122A2DD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C42F-A31F-4A6E-9063-3BAD41233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B0F-9904-4C55-9D36-6CB8122A2DD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C42F-A31F-4A6E-9063-3BAD41233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7E7BB0F-9904-4C55-9D36-6CB8122A2DD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E99C42F-A31F-4A6E-9063-3BAD41233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</p:spPr>
        <p:txBody>
          <a:bodyPr>
            <a:normAutofit/>
          </a:bodyPr>
          <a:lstStyle/>
          <a:p>
            <a:r>
              <a:rPr lang="en-US" dirty="0" smtClean="0"/>
              <a:t>Restaurant Phrases</a:t>
            </a:r>
            <a:br>
              <a:rPr lang="en-US" dirty="0" smtClean="0"/>
            </a:br>
            <a:r>
              <a:rPr lang="en-US" dirty="0" smtClean="0"/>
              <a:t>Verbs</a:t>
            </a:r>
            <a:br>
              <a:rPr lang="en-US" dirty="0" smtClean="0"/>
            </a:b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recommend?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me </a:t>
            </a:r>
            <a:r>
              <a:rPr lang="en-US" dirty="0" err="1" smtClean="0"/>
              <a:t>recomienda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 going to order?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vas a </a:t>
            </a:r>
            <a:r>
              <a:rPr lang="en-US" dirty="0" err="1" smtClean="0"/>
              <a:t>pedir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want</a:t>
            </a:r>
          </a:p>
          <a:p>
            <a:endParaRPr lang="en-US" dirty="0"/>
          </a:p>
          <a:p>
            <a:r>
              <a:rPr lang="en-US" dirty="0" err="1" smtClean="0"/>
              <a:t>Querer</a:t>
            </a:r>
            <a:r>
              <a:rPr lang="en-US" dirty="0" smtClean="0"/>
              <a:t> (e-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want…</a:t>
            </a:r>
          </a:p>
          <a:p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like…</a:t>
            </a:r>
          </a:p>
          <a:p>
            <a:endParaRPr lang="en-US" dirty="0"/>
          </a:p>
          <a:p>
            <a:r>
              <a:rPr lang="en-US" dirty="0" err="1"/>
              <a:t>Q</a:t>
            </a:r>
            <a:r>
              <a:rPr lang="en-US" dirty="0" err="1" smtClean="0"/>
              <a:t>uisiera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recommend</a:t>
            </a:r>
          </a:p>
          <a:p>
            <a:endParaRPr lang="en-US" dirty="0"/>
          </a:p>
          <a:p>
            <a:r>
              <a:rPr lang="en-US" dirty="0" err="1" smtClean="0"/>
              <a:t>Recomendar</a:t>
            </a:r>
            <a:r>
              <a:rPr lang="en-US" dirty="0" smtClean="0"/>
              <a:t> (e-</a:t>
            </a:r>
            <a:r>
              <a:rPr lang="en-US" dirty="0" err="1" smtClean="0"/>
              <a:t>ie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recommend…</a:t>
            </a:r>
          </a:p>
          <a:p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recomiendo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Appetizers</a:t>
            </a:r>
          </a:p>
          <a:p>
            <a:endParaRPr lang="en-US" dirty="0"/>
          </a:p>
          <a:p>
            <a:r>
              <a:rPr lang="en-US" dirty="0" smtClean="0"/>
              <a:t>Los </a:t>
            </a:r>
            <a:r>
              <a:rPr lang="en-US" dirty="0" err="1" smtClean="0"/>
              <a:t>aperitivos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Drinks</a:t>
            </a:r>
          </a:p>
          <a:p>
            <a:endParaRPr lang="en-US" dirty="0"/>
          </a:p>
          <a:p>
            <a:r>
              <a:rPr lang="en-US" dirty="0" smtClean="0"/>
              <a:t>Las </a:t>
            </a:r>
            <a:r>
              <a:rPr lang="en-US" dirty="0" err="1" smtClean="0"/>
              <a:t>bebidas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</a:t>
            </a:r>
          </a:p>
          <a:p>
            <a:endParaRPr lang="en-US" dirty="0"/>
          </a:p>
          <a:p>
            <a:r>
              <a:rPr lang="en-US" dirty="0" smtClean="0"/>
              <a:t>Caliente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else?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Waiter / waitress</a:t>
            </a:r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camarero</a:t>
            </a:r>
            <a:r>
              <a:rPr lang="en-US" dirty="0" smtClean="0"/>
              <a:t> / la </a:t>
            </a:r>
            <a:r>
              <a:rPr lang="en-US" dirty="0" err="1" smtClean="0"/>
              <a:t>camarera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mesero</a:t>
            </a:r>
            <a:r>
              <a:rPr lang="en-US" dirty="0" smtClean="0"/>
              <a:t> / la </a:t>
            </a:r>
            <a:r>
              <a:rPr lang="en-US" dirty="0" err="1" smtClean="0"/>
              <a:t>mesera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food</a:t>
            </a:r>
          </a:p>
          <a:p>
            <a:endParaRPr lang="en-US" dirty="0"/>
          </a:p>
          <a:p>
            <a:r>
              <a:rPr lang="en-US" dirty="0" smtClean="0"/>
              <a:t>La comida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</a:p>
          <a:p>
            <a:endParaRPr lang="en-US" dirty="0"/>
          </a:p>
          <a:p>
            <a:r>
              <a:rPr lang="en-US" dirty="0" smtClean="0"/>
              <a:t>Con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Spoon</a:t>
            </a:r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cuchara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Knife</a:t>
            </a:r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cuchillo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</a:t>
            </a:r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cuenta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Fried</a:t>
            </a:r>
          </a:p>
          <a:p>
            <a:endParaRPr lang="en-US" dirty="0"/>
          </a:p>
          <a:p>
            <a:r>
              <a:rPr lang="en-US" dirty="0" smtClean="0"/>
              <a:t>Frito/a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Menu</a:t>
            </a:r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menú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</a:p>
          <a:p>
            <a:endParaRPr lang="en-US" dirty="0"/>
          </a:p>
          <a:p>
            <a:r>
              <a:rPr lang="en-US" dirty="0" smtClean="0"/>
              <a:t>La mesa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Spicy</a:t>
            </a:r>
          </a:p>
          <a:p>
            <a:endParaRPr lang="en-US" dirty="0"/>
          </a:p>
          <a:p>
            <a:r>
              <a:rPr lang="en-US" dirty="0" err="1" smtClean="0"/>
              <a:t>Picante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drink</a:t>
            </a:r>
          </a:p>
          <a:p>
            <a:endParaRPr lang="en-US" dirty="0"/>
          </a:p>
          <a:p>
            <a:r>
              <a:rPr lang="en-US" dirty="0" err="1" smtClean="0"/>
              <a:t>Beber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Entrée</a:t>
            </a:r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plato</a:t>
            </a:r>
            <a:r>
              <a:rPr lang="en-US" dirty="0" smtClean="0"/>
              <a:t> principal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</a:t>
            </a:r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propina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drink</a:t>
            </a:r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refresco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Sandwich</a:t>
            </a:r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sándwich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Napkin</a:t>
            </a:r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servilleta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</a:t>
            </a:r>
          </a:p>
          <a:p>
            <a:endParaRPr lang="en-US" dirty="0"/>
          </a:p>
          <a:p>
            <a:r>
              <a:rPr lang="en-US" dirty="0" smtClean="0"/>
              <a:t>Sin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Cup</a:t>
            </a:r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taza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Fork</a:t>
            </a:r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tenedor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Glass</a:t>
            </a:r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vaso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Vegetarian</a:t>
            </a:r>
          </a:p>
          <a:p>
            <a:endParaRPr lang="en-US" dirty="0"/>
          </a:p>
          <a:p>
            <a:r>
              <a:rPr lang="en-US" dirty="0" err="1" smtClean="0"/>
              <a:t>Vegetariano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eat, drink,</a:t>
            </a:r>
            <a:r>
              <a:rPr lang="en-US" b="1" dirty="0" smtClean="0"/>
              <a:t> have</a:t>
            </a:r>
          </a:p>
          <a:p>
            <a:endParaRPr lang="en-US" b="1" dirty="0"/>
          </a:p>
          <a:p>
            <a:r>
              <a:rPr lang="en-US" dirty="0" err="1" smtClean="0"/>
              <a:t>Tomar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leave a tip</a:t>
            </a:r>
          </a:p>
          <a:p>
            <a:endParaRPr lang="en-US" dirty="0"/>
          </a:p>
          <a:p>
            <a:r>
              <a:rPr lang="en-US" dirty="0" err="1" smtClean="0"/>
              <a:t>Dejar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propina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like…</a:t>
            </a:r>
          </a:p>
          <a:p>
            <a:endParaRPr lang="en-US" dirty="0"/>
          </a:p>
          <a:p>
            <a:r>
              <a:rPr lang="en-US" dirty="0" smtClean="0"/>
              <a:t>Me </a:t>
            </a:r>
            <a:r>
              <a:rPr lang="en-US" dirty="0" err="1" smtClean="0"/>
              <a:t>gustaría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bring me…?</a:t>
            </a:r>
          </a:p>
          <a:p>
            <a:endParaRPr lang="en-US" dirty="0"/>
          </a:p>
          <a:p>
            <a:r>
              <a:rPr lang="en-US" dirty="0" smtClean="0"/>
              <a:t>¿Me </a:t>
            </a:r>
            <a:r>
              <a:rPr lang="en-US" dirty="0" err="1" smtClean="0"/>
              <a:t>trae</a:t>
            </a:r>
            <a:r>
              <a:rPr lang="en-US" dirty="0" smtClean="0"/>
              <a:t>…?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ask for</a:t>
            </a:r>
          </a:p>
          <a:p>
            <a:endParaRPr lang="en-US" dirty="0"/>
          </a:p>
          <a:p>
            <a:r>
              <a:rPr lang="en-US" dirty="0" err="1" smtClean="0"/>
              <a:t>Pedir</a:t>
            </a:r>
            <a:r>
              <a:rPr lang="en-US" dirty="0" smtClean="0"/>
              <a:t> (e-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you like?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desea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</TotalTime>
  <Words>189</Words>
  <Application>Microsoft Office PowerPoint</Application>
  <PresentationFormat>On-screen Show (4:3)</PresentationFormat>
  <Paragraphs>117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Urban</vt:lpstr>
      <vt:lpstr>Restaurant Phrases Verbs Vocabulary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 Phrases Verbs Vocabulary</dc:title>
  <dc:creator>aford</dc:creator>
  <cp:lastModifiedBy>aford</cp:lastModifiedBy>
  <cp:revision>8</cp:revision>
  <dcterms:created xsi:type="dcterms:W3CDTF">2012-11-12T14:17:28Z</dcterms:created>
  <dcterms:modified xsi:type="dcterms:W3CDTF">2012-11-12T15:52:18Z</dcterms:modified>
</cp:coreProperties>
</file>