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1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1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8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3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4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2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8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E6A41-3159-43E8-803C-27823E3340D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9861-0D7A-45D3-AAE4-6A3A184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Práctica</a:t>
            </a:r>
            <a:r>
              <a:rPr lang="en-US" smtClean="0"/>
              <a:t> Oral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</a:t>
            </a:r>
            <a:br>
              <a:rPr lang="en-US" dirty="0" smtClean="0"/>
            </a:br>
            <a:r>
              <a:rPr lang="en-US" dirty="0" err="1" smtClean="0"/>
              <a:t>Reflexivos</a:t>
            </a:r>
            <a:r>
              <a:rPr lang="en-US" dirty="0" smtClean="0"/>
              <a:t> </a:t>
            </a:r>
            <a:r>
              <a:rPr lang="en-US" dirty="0" err="1" smtClean="0"/>
              <a:t>Recípricos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Español</a:t>
            </a:r>
            <a:r>
              <a:rPr lang="en-US" dirty="0" smtClean="0"/>
              <a:t>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5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Donald Trump y Hillary Clinton: </a:t>
            </a:r>
            <a:r>
              <a:rPr lang="en-US" dirty="0" err="1" smtClean="0"/>
              <a:t>enojar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882" t="25465" b="53520"/>
          <a:stretch/>
        </p:blipFill>
        <p:spPr>
          <a:xfrm>
            <a:off x="503349" y="1854199"/>
            <a:ext cx="5592651" cy="3467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083" t="33854" r="31771" b="47396"/>
          <a:stretch/>
        </p:blipFill>
        <p:spPr>
          <a:xfrm>
            <a:off x="6045465" y="2413000"/>
            <a:ext cx="585443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9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Nosotros</a:t>
            </a:r>
            <a:r>
              <a:rPr lang="en-US" dirty="0" smtClean="0"/>
              <a:t>: </a:t>
            </a:r>
            <a:r>
              <a:rPr lang="en-US" dirty="0" err="1" smtClean="0"/>
              <a:t>escribir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77" t="23714" r="65177" b="52645"/>
          <a:stretch/>
        </p:blipFill>
        <p:spPr>
          <a:xfrm>
            <a:off x="2895600" y="1423988"/>
            <a:ext cx="5143500" cy="50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Ustedes</a:t>
            </a:r>
            <a:r>
              <a:rPr lang="en-US" dirty="0" smtClean="0"/>
              <a:t>:  </a:t>
            </a:r>
            <a:r>
              <a:rPr lang="en-US" dirty="0" err="1" smtClean="0"/>
              <a:t>escuchar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188" t="45573" r="35833" b="39714"/>
          <a:stretch/>
        </p:blipFill>
        <p:spPr>
          <a:xfrm>
            <a:off x="1841499" y="1567656"/>
            <a:ext cx="7020939" cy="48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Ellos</a:t>
            </a:r>
            <a:r>
              <a:rPr lang="en-US" dirty="0" smtClean="0"/>
              <a:t>: </a:t>
            </a:r>
            <a:r>
              <a:rPr lang="en-US" dirty="0" err="1" smtClean="0"/>
              <a:t>llamar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5" t="24881" r="77552" b="54980"/>
          <a:stretch/>
        </p:blipFill>
        <p:spPr>
          <a:xfrm>
            <a:off x="2981604" y="1360488"/>
            <a:ext cx="6228791" cy="51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3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amigo y </a:t>
            </a:r>
            <a:r>
              <a:rPr lang="en-US" dirty="0" err="1" smtClean="0"/>
              <a:t>yo</a:t>
            </a:r>
            <a:r>
              <a:rPr lang="en-US" dirty="0" smtClean="0"/>
              <a:t>: </a:t>
            </a:r>
            <a:r>
              <a:rPr lang="en-US" dirty="0" err="1" smtClean="0"/>
              <a:t>hablar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54" t="24299" r="48833" b="51768"/>
          <a:stretch/>
        </p:blipFill>
        <p:spPr>
          <a:xfrm>
            <a:off x="2933700" y="1511299"/>
            <a:ext cx="5181600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7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Vosotros</a:t>
            </a:r>
            <a:r>
              <a:rPr lang="en-US" dirty="0" smtClean="0"/>
              <a:t>: </a:t>
            </a:r>
            <a:r>
              <a:rPr lang="en-US" dirty="0" err="1" smtClean="0"/>
              <a:t>ayudar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18" t="23130" r="58172" b="54980"/>
          <a:stretch/>
        </p:blipFill>
        <p:spPr>
          <a:xfrm>
            <a:off x="4057650" y="1487488"/>
            <a:ext cx="4076700" cy="50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novios</a:t>
            </a:r>
            <a:r>
              <a:rPr lang="en-US" dirty="0" smtClean="0"/>
              <a:t>: </a:t>
            </a:r>
            <a:r>
              <a:rPr lang="en-US" dirty="0" err="1" smtClean="0"/>
              <a:t>besar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070" t="23422" r="23149" b="49143"/>
          <a:stretch/>
        </p:blipFill>
        <p:spPr>
          <a:xfrm>
            <a:off x="3365500" y="1690688"/>
            <a:ext cx="4495800" cy="47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8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Nosotros</a:t>
            </a:r>
            <a:r>
              <a:rPr lang="en-US" dirty="0" smtClean="0"/>
              <a:t>: </a:t>
            </a:r>
            <a:r>
              <a:rPr lang="en-US" dirty="0" err="1" smtClean="0"/>
              <a:t>casar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229" t="38016" r="38046" b="43597"/>
          <a:stretch/>
        </p:blipFill>
        <p:spPr>
          <a:xfrm>
            <a:off x="2768599" y="1409699"/>
            <a:ext cx="6286501" cy="49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y Woodstock: </a:t>
            </a:r>
            <a:r>
              <a:rPr lang="en-US" dirty="0" err="1" smtClean="0"/>
              <a:t>abrazar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594" t="22255" r="44396" b="56439"/>
          <a:stretch/>
        </p:blipFill>
        <p:spPr>
          <a:xfrm>
            <a:off x="3860800" y="1690688"/>
            <a:ext cx="4038600" cy="49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41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Práctica Oral de Reflexivos Recípricos</vt:lpstr>
      <vt:lpstr>Nosotros: escribir</vt:lpstr>
      <vt:lpstr>Ustedes:  escuchar</vt:lpstr>
      <vt:lpstr>Ellos: llamar</vt:lpstr>
      <vt:lpstr>Mi amigo y yo: hablar</vt:lpstr>
      <vt:lpstr>Vosotros: ayudar</vt:lpstr>
      <vt:lpstr>Los novios: besar</vt:lpstr>
      <vt:lpstr>Nosotros: casar</vt:lpstr>
      <vt:lpstr>Snoopy y Woodstock: abrazar</vt:lpstr>
      <vt:lpstr>Donald Trump y Hillary Clinton: enojar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de Reflexivos Recípricos</dc:title>
  <dc:creator>Amanda Ford</dc:creator>
  <cp:lastModifiedBy>Amanda Ford</cp:lastModifiedBy>
  <cp:revision>3</cp:revision>
  <dcterms:created xsi:type="dcterms:W3CDTF">2016-04-25T15:01:38Z</dcterms:created>
  <dcterms:modified xsi:type="dcterms:W3CDTF">2016-04-25T16:29:50Z</dcterms:modified>
</cp:coreProperties>
</file>