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1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D0C1674-D85F-42B8-8475-C9A20AA65C2A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631AA18-2890-4B8B-B9CD-28C1FB4D5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943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89DE9-992F-45AF-B5AC-05588CE02153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FD061-DDB1-415B-8297-8DCEB72A9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75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89DE9-992F-45AF-B5AC-05588CE02153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FD061-DDB1-415B-8297-8DCEB72A9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27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89DE9-992F-45AF-B5AC-05588CE02153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FD061-DDB1-415B-8297-8DCEB72A9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82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89DE9-992F-45AF-B5AC-05588CE02153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FD061-DDB1-415B-8297-8DCEB72A9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75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89DE9-992F-45AF-B5AC-05588CE02153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FD061-DDB1-415B-8297-8DCEB72A9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9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89DE9-992F-45AF-B5AC-05588CE02153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FD061-DDB1-415B-8297-8DCEB72A9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45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89DE9-992F-45AF-B5AC-05588CE02153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FD061-DDB1-415B-8297-8DCEB72A9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910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89DE9-992F-45AF-B5AC-05588CE02153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FD061-DDB1-415B-8297-8DCEB72A9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3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89DE9-992F-45AF-B5AC-05588CE02153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FD061-DDB1-415B-8297-8DCEB72A9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14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89DE9-992F-45AF-B5AC-05588CE02153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FD061-DDB1-415B-8297-8DCEB72A9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42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89DE9-992F-45AF-B5AC-05588CE02153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FD061-DDB1-415B-8297-8DCEB72A9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434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89DE9-992F-45AF-B5AC-05588CE02153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FD061-DDB1-415B-8297-8DCEB72A9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5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Reciprocal Reflexives</a:t>
            </a:r>
            <a:br>
              <a:rPr lang="en-US" dirty="0" smtClean="0"/>
            </a:br>
            <a:r>
              <a:rPr lang="en-US" dirty="0" smtClean="0"/>
              <a:t>Los </a:t>
            </a:r>
            <a:r>
              <a:rPr lang="en-US" dirty="0" err="1" smtClean="0"/>
              <a:t>Reflexivos</a:t>
            </a:r>
            <a:r>
              <a:rPr lang="en-US" dirty="0" smtClean="0"/>
              <a:t> </a:t>
            </a:r>
            <a:r>
              <a:rPr lang="en-US" dirty="0" err="1" smtClean="0"/>
              <a:t>Recípricos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Español</a:t>
            </a:r>
            <a:r>
              <a:rPr lang="en-US" dirty="0" smtClean="0"/>
              <a:t>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16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27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Para </a:t>
            </a:r>
            <a:r>
              <a:rPr lang="en-US" dirty="0" err="1" smtClean="0"/>
              <a:t>recordar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00" y="876300"/>
            <a:ext cx="12001500" cy="584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Reflexive verbs:  action DOER = action RECEIVER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Reciprocal reflexives:  expressed a shared or reciprocal action between two or more people or things.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Pronoun = 	(to) each other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(to) one another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Only the PLURAL forms of the reflexive pronouns (</a:t>
            </a:r>
            <a:r>
              <a:rPr lang="en-US" dirty="0" err="1" smtClean="0"/>
              <a:t>nos</a:t>
            </a:r>
            <a:r>
              <a:rPr lang="en-US" dirty="0" smtClean="0"/>
              <a:t>, </a:t>
            </a:r>
            <a:r>
              <a:rPr lang="en-US" dirty="0" err="1" smtClean="0"/>
              <a:t>os</a:t>
            </a:r>
            <a:r>
              <a:rPr lang="en-US" dirty="0" smtClean="0"/>
              <a:t>, se) are used to express reciprocal action because the action must involve more than one person or thing.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43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00" y="161925"/>
            <a:ext cx="10515600" cy="56197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ejemplo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923924"/>
            <a:ext cx="11823700" cy="57435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Luis y Marta </a:t>
            </a:r>
            <a:r>
              <a:rPr lang="en-US" b="1" dirty="0" smtClean="0">
                <a:solidFill>
                  <a:srgbClr val="FF0000"/>
                </a:solidFill>
              </a:rPr>
              <a:t>se </a:t>
            </a:r>
            <a:r>
              <a:rPr lang="en-US" b="1" dirty="0" err="1" smtClean="0">
                <a:solidFill>
                  <a:srgbClr val="FF0000"/>
                </a:solidFill>
              </a:rPr>
              <a:t>miran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espejo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Luis and Marta </a:t>
            </a:r>
            <a:r>
              <a:rPr lang="en-US" b="1" dirty="0" smtClean="0">
                <a:solidFill>
                  <a:srgbClr val="FF0000"/>
                </a:solidFill>
              </a:rPr>
              <a:t>look at themselves </a:t>
            </a:r>
            <a:r>
              <a:rPr lang="en-US" dirty="0" smtClean="0"/>
              <a:t>in the mirror.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3438" t="32813" r="42604" b="44140"/>
          <a:stretch/>
        </p:blipFill>
        <p:spPr>
          <a:xfrm>
            <a:off x="5727700" y="1816045"/>
            <a:ext cx="6007100" cy="4622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165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00" y="161925"/>
            <a:ext cx="10515600" cy="56197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ejemplo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00" y="923924"/>
            <a:ext cx="11823700" cy="57435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Luis y Marta </a:t>
            </a:r>
            <a:r>
              <a:rPr lang="en-US" b="1" dirty="0" smtClean="0">
                <a:solidFill>
                  <a:srgbClr val="FF0000"/>
                </a:solidFill>
              </a:rPr>
              <a:t>se </a:t>
            </a:r>
            <a:r>
              <a:rPr lang="en-US" b="1" dirty="0" err="1" smtClean="0">
                <a:solidFill>
                  <a:srgbClr val="FF0000"/>
                </a:solidFill>
              </a:rPr>
              <a:t>miran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Luis and Marta </a:t>
            </a:r>
            <a:r>
              <a:rPr lang="en-US" b="1" dirty="0" smtClean="0">
                <a:solidFill>
                  <a:srgbClr val="FF0000"/>
                </a:solidFill>
              </a:rPr>
              <a:t>look at each other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57709" t="33464" r="18854" b="44661"/>
          <a:stretch/>
        </p:blipFill>
        <p:spPr>
          <a:xfrm>
            <a:off x="5638800" y="1871302"/>
            <a:ext cx="6083300" cy="4542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48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nos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vimos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calle</a:t>
            </a:r>
            <a:r>
              <a:rPr lang="en-US" dirty="0" smtClean="0"/>
              <a:t>, </a:t>
            </a:r>
            <a:r>
              <a:rPr lang="en-US" b="1" dirty="0" err="1" smtClean="0">
                <a:solidFill>
                  <a:srgbClr val="FF0000"/>
                </a:solidFill>
              </a:rPr>
              <a:t>nos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abrazamos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When </a:t>
            </a:r>
            <a:r>
              <a:rPr lang="en-US" b="1" dirty="0" smtClean="0">
                <a:solidFill>
                  <a:srgbClr val="FF0000"/>
                </a:solidFill>
              </a:rPr>
              <a:t>we saw each other </a:t>
            </a:r>
            <a:r>
              <a:rPr lang="en-US" dirty="0" smtClean="0"/>
              <a:t>on the street, </a:t>
            </a:r>
            <a:r>
              <a:rPr lang="en-US" b="1" dirty="0" smtClean="0"/>
              <a:t>we hugged (one another).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8052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Nos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ayudamos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usamos</a:t>
            </a:r>
            <a:r>
              <a:rPr lang="en-US" dirty="0" smtClean="0"/>
              <a:t> la </a:t>
            </a:r>
            <a:r>
              <a:rPr lang="en-US" dirty="0" err="1" smtClean="0"/>
              <a:t>computadora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We help each other </a:t>
            </a:r>
            <a:r>
              <a:rPr lang="en-US" dirty="0" smtClean="0"/>
              <a:t>when we use the computer.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9836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Ustedes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se </a:t>
            </a:r>
            <a:r>
              <a:rPr lang="en-US" dirty="0" smtClean="0"/>
              <a:t>van a </a:t>
            </a:r>
            <a:r>
              <a:rPr lang="en-US" b="1" dirty="0" err="1" smtClean="0">
                <a:solidFill>
                  <a:srgbClr val="FF0000"/>
                </a:solidFill>
              </a:rPr>
              <a:t>encontrar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cibercafé</a:t>
            </a:r>
            <a:r>
              <a:rPr lang="en-US" dirty="0" smtClean="0"/>
              <a:t>, ¿no?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You are meeting (each other) </a:t>
            </a:r>
            <a:r>
              <a:rPr lang="en-US" dirty="0" smtClean="0"/>
              <a:t>at the cybercafé, right?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64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amigas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se </a:t>
            </a:r>
            <a:r>
              <a:rPr lang="en-US" b="1" dirty="0" err="1" smtClean="0">
                <a:solidFill>
                  <a:srgbClr val="FF0000"/>
                </a:solidFill>
              </a:rPr>
              <a:t>saludaron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y </a:t>
            </a:r>
            <a:r>
              <a:rPr lang="en-US" b="1" dirty="0" smtClean="0">
                <a:solidFill>
                  <a:srgbClr val="FF0000"/>
                </a:solidFill>
              </a:rPr>
              <a:t>se </a:t>
            </a:r>
            <a:r>
              <a:rPr lang="en-US" b="1" dirty="0" err="1" smtClean="0">
                <a:solidFill>
                  <a:srgbClr val="FF0000"/>
                </a:solidFill>
              </a:rPr>
              <a:t>besaron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The friends </a:t>
            </a:r>
            <a:r>
              <a:rPr lang="en-US" b="1" dirty="0" smtClean="0">
                <a:solidFill>
                  <a:srgbClr val="FF0000"/>
                </a:solidFill>
              </a:rPr>
              <a:t>greeted each other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rgbClr val="FF0000"/>
                </a:solidFill>
              </a:rPr>
              <a:t>kissed (one another).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16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1667</TotalTime>
  <Words>159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Reciprocal Reflexives Los Reflexivos Recípricos</vt:lpstr>
      <vt:lpstr>Para recordar…</vt:lpstr>
      <vt:lpstr>Por ejemplo…</vt:lpstr>
      <vt:lpstr>Por ejemplo…</vt:lpstr>
      <vt:lpstr>PowerPoint Presentation</vt:lpstr>
      <vt:lpstr>PowerPoint Presentation</vt:lpstr>
      <vt:lpstr>PowerPoint Presentation</vt:lpstr>
      <vt:lpstr>PowerPoint Presentation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Reciprical Reflexives Los Reflexivos Recíricos</dc:title>
  <dc:creator>Amanda Ford</dc:creator>
  <cp:lastModifiedBy>Amanda Ford</cp:lastModifiedBy>
  <cp:revision>11</cp:revision>
  <cp:lastPrinted>2016-04-21T13:04:37Z</cp:lastPrinted>
  <dcterms:created xsi:type="dcterms:W3CDTF">2016-04-20T15:10:31Z</dcterms:created>
  <dcterms:modified xsi:type="dcterms:W3CDTF">2016-04-25T17:16:14Z</dcterms:modified>
</cp:coreProperties>
</file>