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C344D-716B-4C1C-9D5F-BC66C7D0A04B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23AAD-3650-4006-B11F-44E5D951A5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(+) and (-) informal commands (regular and irregular)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Direct object pronouns (me, </a:t>
            </a:r>
            <a:r>
              <a:rPr lang="en-US" dirty="0" err="1" smtClean="0"/>
              <a:t>te</a:t>
            </a:r>
            <a:r>
              <a:rPr lang="en-US" dirty="0" smtClean="0"/>
              <a:t>, lo, la, </a:t>
            </a:r>
            <a:r>
              <a:rPr lang="en-US" dirty="0" err="1" smtClean="0"/>
              <a:t>nos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, los, </a:t>
            </a:r>
            <a:r>
              <a:rPr lang="en-US" dirty="0" err="1" smtClean="0"/>
              <a:t>las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Party vocabulary/phrases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Fill in the blank: commands and DOP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Word bank/fill in the bank:  party </a:t>
            </a:r>
            <a:r>
              <a:rPr lang="en-US" dirty="0" err="1" smtClean="0"/>
              <a:t>vocab</a:t>
            </a:r>
            <a:r>
              <a:rPr lang="en-US" dirty="0" smtClean="0"/>
              <a:t>/phrases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debes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los </a:t>
            </a:r>
            <a:r>
              <a:rPr lang="en-US" dirty="0" err="1" smtClean="0"/>
              <a:t>papeles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DOP:</a:t>
            </a:r>
          </a:p>
          <a:p>
            <a:r>
              <a:rPr lang="en-US" dirty="0" smtClean="0"/>
              <a:t>Answer: los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COMMAND:</a:t>
            </a:r>
          </a:p>
          <a:p>
            <a:r>
              <a:rPr lang="en-US" dirty="0" smtClean="0"/>
              <a:t>Answer:  No </a:t>
            </a:r>
            <a:r>
              <a:rPr lang="en-US" dirty="0" err="1" smtClean="0"/>
              <a:t>estudies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Put them all together:  No los </a:t>
            </a:r>
            <a:r>
              <a:rPr lang="en-US" dirty="0" err="1" smtClean="0"/>
              <a:t>estudies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85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QUIZ</vt:lpstr>
      <vt:lpstr>What to Study…</vt:lpstr>
      <vt:lpstr>Set-Up</vt:lpstr>
      <vt:lpstr>For Example…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aford</dc:creator>
  <cp:lastModifiedBy>aford</cp:lastModifiedBy>
  <cp:revision>136</cp:revision>
  <dcterms:created xsi:type="dcterms:W3CDTF">2013-02-11T18:17:48Z</dcterms:created>
  <dcterms:modified xsi:type="dcterms:W3CDTF">2013-02-12T18:32:39Z</dcterms:modified>
</cp:coreProperties>
</file>