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7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5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5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0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4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F96194F-7BF0-4914-8F12-250C110F97F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8F034B-FC7A-4B1D-87ED-1021DE3D66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565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1 CFA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6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Estudia</a:t>
            </a:r>
            <a:r>
              <a:rPr lang="en-US" dirty="0" smtClean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4200"/>
            <a:ext cx="11029615" cy="47498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dirty="0" smtClean="0"/>
              <a:t>Listening / choose topic that was said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dirty="0" err="1" smtClean="0"/>
              <a:t>Preterite</a:t>
            </a:r>
            <a:r>
              <a:rPr lang="en-US" sz="3200" dirty="0" smtClean="0"/>
              <a:t> (regular and irregular) (Fill in blank in sentence.)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dirty="0" err="1" smtClean="0"/>
              <a:t>Preterite</a:t>
            </a:r>
            <a:r>
              <a:rPr lang="en-US" sz="3200" dirty="0" smtClean="0"/>
              <a:t> tense, present tense, or infinitive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dirty="0" smtClean="0"/>
              <a:t>Past participles (broken, written, burned, etc.)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68465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</TotalTime>
  <Words>46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Gill Sans MT</vt:lpstr>
      <vt:lpstr>Wingdings</vt:lpstr>
      <vt:lpstr>Wingdings 2</vt:lpstr>
      <vt:lpstr>Dividend</vt:lpstr>
      <vt:lpstr>Quarter 1 CFA </vt:lpstr>
      <vt:lpstr>Estudia… 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1 CFA </dc:title>
  <dc:creator>Amanda Ford</dc:creator>
  <cp:lastModifiedBy>Amanda Ford</cp:lastModifiedBy>
  <cp:revision>1</cp:revision>
  <dcterms:created xsi:type="dcterms:W3CDTF">2015-09-30T17:21:29Z</dcterms:created>
  <dcterms:modified xsi:type="dcterms:W3CDTF">2015-09-30T17:26:42Z</dcterms:modified>
</cp:coreProperties>
</file>