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1663700"/>
            <a:ext cx="8144134" cy="2443079"/>
          </a:xfrm>
        </p:spPr>
        <p:txBody>
          <a:bodyPr/>
          <a:lstStyle/>
          <a:p>
            <a:r>
              <a:rPr lang="en-US" dirty="0" err="1" smtClean="0"/>
              <a:t>Puntucation</a:t>
            </a:r>
            <a:r>
              <a:rPr lang="en-US" dirty="0" smtClean="0"/>
              <a:t> Marks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smtClean="0"/>
              <a:t>Written Accents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Book </a:t>
            </a:r>
            <a:r>
              <a:rPr lang="en-US" dirty="0" err="1" smtClean="0"/>
              <a:t>pg</a:t>
            </a:r>
            <a:r>
              <a:rPr lang="en-US" dirty="0" smtClean="0"/>
              <a:t> 26 ex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4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err="1" smtClean="0"/>
              <a:t>Hola</a:t>
            </a:r>
            <a:r>
              <a:rPr lang="en-US" sz="6600" dirty="0" smtClean="0"/>
              <a:t> Como </a:t>
            </a:r>
            <a:r>
              <a:rPr lang="en-US" sz="6600" dirty="0" err="1" smtClean="0"/>
              <a:t>te</a:t>
            </a:r>
            <a:r>
              <a:rPr lang="en-US" sz="6600" dirty="0" smtClean="0"/>
              <a:t> llamas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62249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El </a:t>
            </a:r>
            <a:r>
              <a:rPr lang="en-US" sz="6600" dirty="0" err="1"/>
              <a:t>es</a:t>
            </a:r>
            <a:r>
              <a:rPr lang="en-US" sz="6600" dirty="0"/>
              <a:t> un </a:t>
            </a:r>
            <a:r>
              <a:rPr lang="en-US" sz="6600" dirty="0" err="1"/>
              <a:t>companero</a:t>
            </a:r>
            <a:r>
              <a:rPr lang="en-US" sz="6600" dirty="0"/>
              <a:t> de </a:t>
            </a:r>
            <a:r>
              <a:rPr lang="en-US" sz="6600" dirty="0" err="1"/>
              <a:t>clase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053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200" dirty="0" err="1" smtClean="0"/>
              <a:t>Quien</a:t>
            </a:r>
            <a:r>
              <a:rPr lang="en-US" sz="6200" dirty="0" smtClean="0"/>
              <a:t> </a:t>
            </a:r>
            <a:r>
              <a:rPr lang="en-US" sz="6200" dirty="0" err="1" smtClean="0"/>
              <a:t>es</a:t>
            </a:r>
            <a:r>
              <a:rPr lang="en-US" sz="6200" dirty="0" smtClean="0"/>
              <a:t> la </a:t>
            </a:r>
            <a:r>
              <a:rPr lang="en-US" sz="6200" dirty="0" err="1" smtClean="0"/>
              <a:t>profesora</a:t>
            </a:r>
            <a:r>
              <a:rPr lang="en-US" sz="6200" dirty="0" smtClean="0"/>
              <a:t> de </a:t>
            </a:r>
            <a:r>
              <a:rPr lang="en-US" sz="6200" dirty="0" err="1" smtClean="0"/>
              <a:t>ciencias</a:t>
            </a:r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3388667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Como </a:t>
            </a:r>
            <a:r>
              <a:rPr lang="en-US" sz="8000" dirty="0" err="1" smtClean="0"/>
              <a:t>estas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13902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err="1" smtClean="0"/>
              <a:t>Que</a:t>
            </a:r>
            <a:r>
              <a:rPr lang="en-US" sz="6600" dirty="0" smtClean="0"/>
              <a:t> </a:t>
            </a:r>
            <a:r>
              <a:rPr lang="en-US" sz="6600" dirty="0" err="1" smtClean="0"/>
              <a:t>fecha</a:t>
            </a:r>
            <a:r>
              <a:rPr lang="en-US" sz="6600" dirty="0" smtClean="0"/>
              <a:t> </a:t>
            </a:r>
            <a:r>
              <a:rPr lang="en-US" sz="6600" dirty="0" err="1" smtClean="0"/>
              <a:t>es</a:t>
            </a:r>
            <a:r>
              <a:rPr lang="en-US" sz="6600" dirty="0" smtClean="0"/>
              <a:t> hoy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25000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 smtClean="0"/>
              <a:t>Estoy</a:t>
            </a:r>
            <a:r>
              <a:rPr lang="en-US" sz="6000" dirty="0" smtClean="0"/>
              <a:t> </a:t>
            </a:r>
            <a:r>
              <a:rPr lang="en-US" sz="6000" dirty="0" err="1" smtClean="0"/>
              <a:t>bien</a:t>
            </a:r>
            <a:r>
              <a:rPr lang="en-US" sz="6000" dirty="0" smtClean="0"/>
              <a:t> gracias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0335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Buenos </a:t>
            </a:r>
            <a:r>
              <a:rPr lang="en-US" sz="7200" dirty="0" err="1" smtClean="0"/>
              <a:t>dias</a:t>
            </a:r>
            <a:r>
              <a:rPr lang="en-US" sz="7200" dirty="0" smtClean="0"/>
              <a:t>, senorita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4477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Como </a:t>
            </a:r>
            <a:r>
              <a:rPr lang="en-US" sz="6600" dirty="0" err="1" smtClean="0"/>
              <a:t>esta</a:t>
            </a:r>
            <a:r>
              <a:rPr lang="en-US" sz="6600" dirty="0" smtClean="0"/>
              <a:t> </a:t>
            </a:r>
            <a:r>
              <a:rPr lang="en-US" sz="6600" dirty="0" err="1" smtClean="0"/>
              <a:t>usted</a:t>
            </a:r>
            <a:r>
              <a:rPr lang="en-US" sz="6600" dirty="0" smtClean="0"/>
              <a:t> senor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7132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err="1" smtClean="0"/>
              <a:t>Que</a:t>
            </a:r>
            <a:r>
              <a:rPr lang="en-US" sz="8000" dirty="0" smtClean="0"/>
              <a:t> </a:t>
            </a:r>
            <a:r>
              <a:rPr lang="en-US" sz="8000" dirty="0" err="1" smtClean="0"/>
              <a:t>tal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9048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221" y="2438473"/>
            <a:ext cx="961386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Mucho gusto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5751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err="1" smtClean="0"/>
              <a:t>Que</a:t>
            </a:r>
            <a:r>
              <a:rPr lang="en-US" sz="7200" dirty="0" smtClean="0"/>
              <a:t> hora </a:t>
            </a:r>
            <a:r>
              <a:rPr lang="en-US" sz="7200" dirty="0" err="1" smtClean="0"/>
              <a:t>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1329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De </a:t>
            </a:r>
            <a:r>
              <a:rPr lang="en-US" sz="6600" dirty="0" err="1" smtClean="0"/>
              <a:t>donde</a:t>
            </a:r>
            <a:r>
              <a:rPr lang="en-US" sz="6600" dirty="0" smtClean="0"/>
              <a:t> </a:t>
            </a:r>
            <a:r>
              <a:rPr lang="en-US" sz="6600" dirty="0" err="1" smtClean="0"/>
              <a:t>eres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016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err="1" smtClean="0"/>
              <a:t>Cual</a:t>
            </a:r>
            <a:r>
              <a:rPr lang="en-US" sz="6600" dirty="0" smtClean="0"/>
              <a:t> </a:t>
            </a:r>
            <a:r>
              <a:rPr lang="en-US" sz="6600" dirty="0" err="1" smtClean="0"/>
              <a:t>es</a:t>
            </a:r>
            <a:r>
              <a:rPr lang="en-US" sz="6600" dirty="0" smtClean="0"/>
              <a:t> </a:t>
            </a:r>
            <a:r>
              <a:rPr lang="en-US" sz="6600" dirty="0" err="1" smtClean="0"/>
              <a:t>tu</a:t>
            </a:r>
            <a:r>
              <a:rPr lang="en-US" sz="6600" dirty="0" smtClean="0"/>
              <a:t> </a:t>
            </a:r>
            <a:r>
              <a:rPr lang="en-US" sz="6600" dirty="0" err="1" smtClean="0"/>
              <a:t>telefono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55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Me </a:t>
            </a:r>
            <a:r>
              <a:rPr lang="en-US" sz="6600" dirty="0" err="1" smtClean="0"/>
              <a:t>llamo</a:t>
            </a:r>
            <a:r>
              <a:rPr lang="en-US" sz="6600" dirty="0" smtClean="0"/>
              <a:t> Pedro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705680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</TotalTime>
  <Words>59</Words>
  <Application>Microsoft Office PowerPoint</Application>
  <PresentationFormat>Widescreen</PresentationFormat>
  <Paragraphs>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Puntucation Marks and Written Accents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Puntucation Marks and Written Accents Practice</dc:title>
  <dc:creator>Amanda Ford</dc:creator>
  <cp:lastModifiedBy>Amanda Ford</cp:lastModifiedBy>
  <cp:revision>2</cp:revision>
  <dcterms:created xsi:type="dcterms:W3CDTF">2014-09-18T18:47:23Z</dcterms:created>
  <dcterms:modified xsi:type="dcterms:W3CDTF">2014-09-19T15:37:35Z</dcterms:modified>
</cp:coreProperties>
</file>