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9B5DF7-7750-4AA4-BD6D-927BDC58388E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4236F-D50A-4D20-8455-E419B163C1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A232-1A06-44F2-B54C-11A83ED0AE2B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9C7F18D-86CD-4132-A11F-77056DD931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A232-1A06-44F2-B54C-11A83ED0AE2B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7F18D-86CD-4132-A11F-77056DD93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A232-1A06-44F2-B54C-11A83ED0AE2B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7F18D-86CD-4132-A11F-77056DD93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A232-1A06-44F2-B54C-11A83ED0AE2B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7F18D-86CD-4132-A11F-77056DD931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A232-1A06-44F2-B54C-11A83ED0AE2B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9C7F18D-86CD-4132-A11F-77056DD93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A232-1A06-44F2-B54C-11A83ED0AE2B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7F18D-86CD-4132-A11F-77056DD931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A232-1A06-44F2-B54C-11A83ED0AE2B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7F18D-86CD-4132-A11F-77056DD931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A232-1A06-44F2-B54C-11A83ED0AE2B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7F18D-86CD-4132-A11F-77056DD93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A232-1A06-44F2-B54C-11A83ED0AE2B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7F18D-86CD-4132-A11F-77056DD93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A232-1A06-44F2-B54C-11A83ED0AE2B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7F18D-86CD-4132-A11F-77056DD931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A232-1A06-44F2-B54C-11A83ED0AE2B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9C7F18D-86CD-4132-A11F-77056DD931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774A232-1A06-44F2-B54C-11A83ED0AE2B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9C7F18D-86CD-4132-A11F-77056DD93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Preterite</a:t>
            </a:r>
            <a:r>
              <a:rPr lang="en-US" dirty="0" smtClean="0"/>
              <a:t> of IR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IR: to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fui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fuiste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fue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fuimos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fuisteis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fueron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Práctica</a:t>
            </a:r>
            <a:r>
              <a:rPr lang="en-US" dirty="0" smtClean="0"/>
              <a:t> con la </a:t>
            </a:r>
            <a:r>
              <a:rPr lang="en-US" dirty="0" err="1" smtClean="0"/>
              <a:t>clase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 _______________ a la fiesta de Pablo </a:t>
            </a:r>
            <a:r>
              <a:rPr lang="en-US" dirty="0" err="1" smtClean="0"/>
              <a:t>anoche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Nosotros</a:t>
            </a:r>
            <a:r>
              <a:rPr lang="en-US" dirty="0" smtClean="0"/>
              <a:t> ____________ a la </a:t>
            </a:r>
            <a:r>
              <a:rPr lang="en-US" dirty="0" err="1" smtClean="0"/>
              <a:t>tienda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comprar</a:t>
            </a:r>
            <a:r>
              <a:rPr lang="en-US" dirty="0" smtClean="0"/>
              <a:t> la comida la </a:t>
            </a:r>
            <a:r>
              <a:rPr lang="en-US" dirty="0" err="1" smtClean="0"/>
              <a:t>semana</a:t>
            </a:r>
            <a:r>
              <a:rPr lang="en-US" dirty="0" smtClean="0"/>
              <a:t> </a:t>
            </a:r>
            <a:r>
              <a:rPr lang="en-US" dirty="0" err="1" smtClean="0"/>
              <a:t>pasada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Usted</a:t>
            </a:r>
            <a:r>
              <a:rPr lang="en-US" dirty="0" smtClean="0"/>
              <a:t> ________________ a la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español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mañana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Práctica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______________ a la </a:t>
            </a:r>
            <a:r>
              <a:rPr lang="en-US" dirty="0" err="1" smtClean="0"/>
              <a:t>reunión</a:t>
            </a:r>
            <a:r>
              <a:rPr lang="en-US" dirty="0" smtClean="0"/>
              <a:t> del club de </a:t>
            </a:r>
            <a:r>
              <a:rPr lang="en-US" dirty="0" err="1" smtClean="0"/>
              <a:t>español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Paco</a:t>
            </a:r>
            <a:r>
              <a:rPr lang="en-US" dirty="0" smtClean="0"/>
              <a:t> ______________ a la casa de </a:t>
            </a:r>
            <a:r>
              <a:rPr lang="en-US" dirty="0" err="1" smtClean="0"/>
              <a:t>su</a:t>
            </a:r>
            <a:r>
              <a:rPr lang="en-US" dirty="0" smtClean="0"/>
              <a:t> amigo el </a:t>
            </a:r>
            <a:r>
              <a:rPr lang="en-US" dirty="0" err="1" smtClean="0"/>
              <a:t>viernes</a:t>
            </a:r>
            <a:r>
              <a:rPr lang="en-US" dirty="0" smtClean="0"/>
              <a:t> </a:t>
            </a:r>
            <a:r>
              <a:rPr lang="en-US" dirty="0" err="1" smtClean="0"/>
              <a:t>pasado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Ellos</a:t>
            </a:r>
            <a:r>
              <a:rPr lang="en-US" dirty="0" smtClean="0"/>
              <a:t> _______________ al </a:t>
            </a:r>
            <a:r>
              <a:rPr lang="en-US" dirty="0" err="1" smtClean="0"/>
              <a:t>colegio</a:t>
            </a:r>
            <a:r>
              <a:rPr lang="en-US" dirty="0" smtClean="0"/>
              <a:t>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siete</a:t>
            </a:r>
            <a:r>
              <a:rPr lang="en-US" dirty="0" smtClean="0"/>
              <a:t> el </a:t>
            </a:r>
            <a:r>
              <a:rPr lang="en-US" dirty="0" err="1" smtClean="0"/>
              <a:t>lunes</a:t>
            </a:r>
            <a:r>
              <a:rPr lang="en-US" smtClean="0"/>
              <a:t>.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</TotalTime>
  <Words>98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Preterite of IR</vt:lpstr>
      <vt:lpstr>IR: to go</vt:lpstr>
      <vt:lpstr>Práctica con la clase</vt:lpstr>
      <vt:lpstr>Práctica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Preterite of IR</dc:title>
  <dc:creator>aford</dc:creator>
  <cp:lastModifiedBy>aford</cp:lastModifiedBy>
  <cp:revision>2</cp:revision>
  <dcterms:created xsi:type="dcterms:W3CDTF">2013-03-22T12:58:29Z</dcterms:created>
  <dcterms:modified xsi:type="dcterms:W3CDTF">2013-03-22T13:08:02Z</dcterms:modified>
</cp:coreProperties>
</file>