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F12B-E494-4F32-B5E6-630016719C8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084E4-2E85-419D-B254-5D5336DF5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06B515-B46F-4817-B81C-D1364EFC46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21F17-5F11-4D9F-AB0F-33A03728A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of HACER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HACER:  to do,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hice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hizo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hicimos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hicisteis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hicieron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con la </a:t>
            </a:r>
            <a:r>
              <a:rPr lang="en-US" dirty="0" err="1" smtClean="0"/>
              <a:t>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¿_________________ </a:t>
            </a:r>
            <a:r>
              <a:rPr lang="en-US" dirty="0" err="1" smtClean="0"/>
              <a:t>tú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_________________ </a:t>
            </a:r>
            <a:r>
              <a:rPr lang="en-US" dirty="0" err="1" smtClean="0"/>
              <a:t>nuestra</a:t>
            </a:r>
            <a:r>
              <a:rPr lang="en-US" dirty="0" smtClean="0"/>
              <a:t> camas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Ustedes</a:t>
            </a:r>
            <a:r>
              <a:rPr lang="en-US" dirty="0" smtClean="0"/>
              <a:t> no _______________ nada el fin de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______________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galletas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fiesta.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Ella __________________ 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 no _________________ la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biología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89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Preterite of HACER</vt:lpstr>
      <vt:lpstr>HACER:  to do, to make</vt:lpstr>
      <vt:lpstr>Práctica con la clase</vt:lpstr>
      <vt:lpstr>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of HACER</dc:title>
  <dc:creator>aford</dc:creator>
  <cp:lastModifiedBy>aford</cp:lastModifiedBy>
  <cp:revision>2</cp:revision>
  <dcterms:created xsi:type="dcterms:W3CDTF">2013-03-22T13:08:19Z</dcterms:created>
  <dcterms:modified xsi:type="dcterms:W3CDTF">2013-03-22T13:18:10Z</dcterms:modified>
</cp:coreProperties>
</file>