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1DC4D-BA58-4800-A55D-5CA12F4717EF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801DD-6865-4676-A133-BFC5200F2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EE764B-FD7F-44E7-8FD2-DCC39F146A8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DBF97-C92B-4FB4-B361-13DA79573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–ER and –IR Endings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preterite</a:t>
            </a:r>
            <a:r>
              <a:rPr lang="en-US" dirty="0" smtClean="0"/>
              <a:t> is used to talk about what happened at a specific point in the past.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-ER and –IR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-í</a:t>
            </a:r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-</a:t>
            </a:r>
            <a:r>
              <a:rPr lang="en-US" dirty="0" err="1" smtClean="0"/>
              <a:t>iste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-</a:t>
            </a:r>
            <a:r>
              <a:rPr lang="en-US" dirty="0" err="1" smtClean="0"/>
              <a:t>ió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-</a:t>
            </a:r>
            <a:r>
              <a:rPr lang="en-US" dirty="0" err="1" smtClean="0"/>
              <a:t>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-</a:t>
            </a:r>
            <a:r>
              <a:rPr lang="en-US" dirty="0" err="1" smtClean="0"/>
              <a:t>isteis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-</a:t>
            </a:r>
            <a:r>
              <a:rPr lang="en-US" dirty="0" err="1" smtClean="0"/>
              <a:t>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Regular -ER and –IR verbs have the same endings in the </a:t>
            </a:r>
            <a:r>
              <a:rPr lang="en-US" dirty="0" err="1" smtClean="0"/>
              <a:t>preterite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Stem-changing -ER verbs don’t have a stem change in the </a:t>
            </a:r>
            <a:r>
              <a:rPr lang="en-US" dirty="0" err="1" smtClean="0"/>
              <a:t>preterite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verb VER has regular </a:t>
            </a:r>
            <a:r>
              <a:rPr lang="en-US" dirty="0" err="1" smtClean="0"/>
              <a:t>preterite</a:t>
            </a:r>
            <a:r>
              <a:rPr lang="en-US" dirty="0" smtClean="0"/>
              <a:t> endings but without </a:t>
            </a:r>
            <a:r>
              <a:rPr lang="en-US" b="1" dirty="0" smtClean="0"/>
              <a:t>written accents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</a:t>
            </a:r>
            <a:r>
              <a:rPr lang="en-US" dirty="0" smtClean="0"/>
              <a:t>-to see (</a:t>
            </a:r>
            <a:r>
              <a:rPr lang="en-US" dirty="0" err="1" smtClean="0"/>
              <a:t>preterite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vi</a:t>
            </a:r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viste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vio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vimos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visteis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vieron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</TotalTime>
  <Words>132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Wingdings</vt:lpstr>
      <vt:lpstr>Wingdings 2</vt:lpstr>
      <vt:lpstr>Civic</vt:lpstr>
      <vt:lpstr>Preterite –ER and –IR Endings</vt:lpstr>
      <vt:lpstr>Punto #1</vt:lpstr>
      <vt:lpstr>-ER and –IR Endings</vt:lpstr>
      <vt:lpstr>Punto #2</vt:lpstr>
      <vt:lpstr>Punto #3</vt:lpstr>
      <vt:lpstr>Ver-to see (preterite)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–ER and –IR Endings</dc:title>
  <dc:creator>aford</dc:creator>
  <cp:lastModifiedBy>Amanda Ford</cp:lastModifiedBy>
  <cp:revision>3</cp:revision>
  <dcterms:created xsi:type="dcterms:W3CDTF">2013-02-25T14:14:50Z</dcterms:created>
  <dcterms:modified xsi:type="dcterms:W3CDTF">2014-03-31T14:15:31Z</dcterms:modified>
</cp:coreProperties>
</file>