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6"/>
  </p:notesMasterIdLst>
  <p:handoutMasterIdLst>
    <p:handoutMasterId r:id="rId17"/>
  </p:handoutMasterIdLst>
  <p:sldIdLst>
    <p:sldId id="295" r:id="rId2"/>
    <p:sldId id="294" r:id="rId3"/>
    <p:sldId id="282" r:id="rId4"/>
    <p:sldId id="283" r:id="rId5"/>
    <p:sldId id="296" r:id="rId6"/>
    <p:sldId id="290" r:id="rId7"/>
    <p:sldId id="297" r:id="rId8"/>
    <p:sldId id="292" r:id="rId9"/>
    <p:sldId id="284" r:id="rId10"/>
    <p:sldId id="285" r:id="rId11"/>
    <p:sldId id="289" r:id="rId12"/>
    <p:sldId id="291" r:id="rId13"/>
    <p:sldId id="293" r:id="rId14"/>
    <p:sldId id="298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8659"/>
    <a:srgbClr val="669900"/>
    <a:srgbClr val="FFFF00"/>
    <a:srgbClr val="FF9900"/>
    <a:srgbClr val="CE7B00"/>
    <a:srgbClr val="CC0099"/>
    <a:srgbClr val="FF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700" autoAdjust="0"/>
    <p:restoredTop sz="90929"/>
  </p:normalViewPr>
  <p:slideViewPr>
    <p:cSldViewPr>
      <p:cViewPr varScale="1">
        <p:scale>
          <a:sx n="83" d="100"/>
          <a:sy n="83" d="100"/>
        </p:scale>
        <p:origin x="90" y="9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49F301-D24D-4BE0-A61F-3EDE1854FC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5480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F20FE0A-9F4A-45E6-A2E7-247171D49F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9176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053072-6DC0-4A01-8E45-5152BC192FA2}" type="slidenum">
              <a:rPr lang="en-US"/>
              <a:pPr/>
              <a:t>3</a:t>
            </a:fld>
            <a:endParaRPr 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988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421447-E74A-44CC-B29C-46481B7C46BE}" type="slidenum">
              <a:rPr lang="en-US"/>
              <a:pPr/>
              <a:t>13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9775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951DA9-3B56-4448-91B5-214A23C7AA08}" type="slidenum">
              <a:rPr lang="en-US"/>
              <a:pPr/>
              <a:t>4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2246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A76508-E62F-491A-8CB5-A9B224B2592E}" type="slidenum">
              <a:rPr lang="en-US"/>
              <a:pPr/>
              <a:t>6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7724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AA6AC7-4B07-43CD-BF70-BD74B97BA20B}" type="slidenum">
              <a:rPr lang="en-US"/>
              <a:pPr/>
              <a:t>7</a:t>
            </a:fld>
            <a:endParaRPr lang="en-US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5189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B97FE9-BA72-499C-94B8-91CF32FD5C1C}" type="slidenum">
              <a:rPr lang="en-US"/>
              <a:pPr/>
              <a:t>8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4213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56FAFB-AD62-49A0-942E-98C53A04B0B3}" type="slidenum">
              <a:rPr lang="en-US"/>
              <a:pPr/>
              <a:t>9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582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0D461E-617C-46A8-A9B7-B29EA7BBB236}" type="slidenum">
              <a:rPr lang="en-US"/>
              <a:pPr/>
              <a:t>10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6300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C188AF-E0C4-4038-8834-63E61B95804D}" type="slidenum">
              <a:rPr lang="en-US"/>
              <a:pPr/>
              <a:t>11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6015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700158-0A9C-4A94-9A84-FBE59705DFAB}" type="slidenum">
              <a:rPr lang="en-US"/>
              <a:pPr/>
              <a:t>12</a:t>
            </a:fld>
            <a:endParaRPr lang="en-US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364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med">
    <p:pull dir="u"/>
    <p:sndAc>
      <p:stSnd>
        <p:snd r:embed="rId1" name="projctor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pull dir="u"/>
    <p:sndAc>
      <p:stSnd>
        <p:snd r:embed="rId1" name="projctor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52400"/>
            <a:ext cx="2000250" cy="4724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848350" cy="4724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pull dir="u"/>
    <p:sndAc>
      <p:stSnd>
        <p:snd r:embed="rId1" name="projctor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pull dir="u"/>
    <p:sndAc>
      <p:stSnd>
        <p:snd r:embed="rId1" name="projctor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pull dir="u"/>
    <p:sndAc>
      <p:stSnd>
        <p:snd r:embed="rId1" name="projctor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9243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295400"/>
            <a:ext cx="39243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pull dir="u"/>
    <p:sndAc>
      <p:stSnd>
        <p:snd r:embed="rId1" name="projctor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pull dir="u"/>
    <p:sndAc>
      <p:stSnd>
        <p:snd r:embed="rId1" name="projctor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>
    <p:pull dir="u"/>
    <p:sndAc>
      <p:stSnd>
        <p:snd r:embed="rId1" name="projctor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pull dir="u"/>
    <p:sndAc>
      <p:stSnd>
        <p:snd r:embed="rId1" name="projctor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pull dir="u"/>
    <p:sndAc>
      <p:stSnd>
        <p:snd r:embed="rId1" name="projctor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pull dir="u"/>
    <p:sndAc>
      <p:stSnd>
        <p:snd r:embed="rId1" name="projctor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0" name="Picture 2" descr="E:\PFiles\MSOffice\Clipart\WebArt\bd15055_.gif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52400" y="152400"/>
            <a:ext cx="8839200" cy="914400"/>
          </a:xfrm>
          <a:prstGeom prst="rect">
            <a:avLst/>
          </a:prstGeom>
          <a:noFill/>
          <a:effectLst>
            <a:outerShdw dist="35921" dir="2700000" algn="ctr" rotWithShape="0">
              <a:srgbClr val="808080"/>
            </a:outerShdw>
          </a:effectLst>
        </p:spPr>
      </p:pic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80010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73733" name="Picture 5" descr="C:\Program Files\Common Files\Microsoft Shared\Clipart\themes1\lines\bd15073_.gif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6629400"/>
            <a:ext cx="9144000" cy="228600"/>
          </a:xfrm>
          <a:prstGeom prst="rect">
            <a:avLst/>
          </a:prstGeom>
          <a:noFill/>
          <a:effectLst>
            <a:outerShdw dist="35921" dir="2700000" algn="ctr" rotWithShape="0">
              <a:srgbClr val="808080"/>
            </a:outerShdw>
          </a:effectLst>
        </p:spPr>
      </p:pic>
      <p:sp>
        <p:nvSpPr>
          <p:cNvPr id="73734" name="Text Box 6"/>
          <p:cNvSpPr txBox="1">
            <a:spLocks noChangeArrowheads="1"/>
          </p:cNvSpPr>
          <p:nvPr userDrawn="1"/>
        </p:nvSpPr>
        <p:spPr bwMode="auto">
          <a:xfrm>
            <a:off x="7696200" y="6400800"/>
            <a:ext cx="1447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fld id="{91E7830C-E919-45EF-A4F3-F44AB69D7811}" type="slidenum">
              <a:rPr lang="en-US" sz="1400"/>
              <a:pPr algn="r">
                <a:spcBef>
                  <a:spcPct val="50000"/>
                </a:spcBef>
              </a:pPr>
              <a:t>‹#›</a:t>
            </a:fld>
            <a:endParaRPr 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ransition spd="med">
    <p:pull dir="u"/>
    <p:sndAc>
      <p:stSnd>
        <p:snd r:embed="rId13" name="projctor.wav"/>
      </p:stSnd>
    </p:sndAc>
  </p:transition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Pegasus" pitchFamily="2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Pegasus" pitchFamily="2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Pegasus" pitchFamily="2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Pegasus" pitchFamily="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Pegasus" pitchFamily="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Pegasus" pitchFamily="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Pegasus" pitchFamily="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Pegasus" pitchFamily="2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13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audio" Target="../media/audio3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/>
              <a:t>El Presente Progresivo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¿Qué estás haciendo </a:t>
            </a:r>
            <a:r>
              <a:rPr lang="en-US" i="1">
                <a:solidFill>
                  <a:srgbClr val="FF0000"/>
                </a:solidFill>
              </a:rPr>
              <a:t>ahora mismo</a:t>
            </a:r>
            <a:r>
              <a:rPr lang="en-US"/>
              <a:t>?</a:t>
            </a:r>
          </a:p>
        </p:txBody>
      </p:sp>
    </p:spTree>
  </p:cSld>
  <p:clrMapOvr>
    <a:masterClrMapping/>
  </p:clrMapOvr>
  <p:transition spd="med">
    <p:pull dir="u"/>
    <p:sndAc>
      <p:stSnd>
        <p:snd r:embed="rId2" name="projcto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AD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 autoUpdateAnimBg="0"/>
      <p:bldP spid="74755" grpId="0" build="p" autoUpdateAnimBg="0" advAuto="100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</a:rPr>
              <a:t>Más ejemplos…:</a:t>
            </a: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1600200" y="2743200"/>
            <a:ext cx="5943600" cy="319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Clr>
                <a:srgbClr val="FF0000"/>
              </a:buClr>
              <a:buFontTx/>
              <a:buAutoNum type="arabicParenR"/>
            </a:pPr>
            <a:r>
              <a:rPr lang="en-US"/>
              <a:t>Amanda y su bebé </a:t>
            </a:r>
            <a:r>
              <a:rPr lang="en-US" b="1">
                <a:solidFill>
                  <a:srgbClr val="FF0000"/>
                </a:solidFill>
              </a:rPr>
              <a:t>están</a:t>
            </a:r>
            <a:r>
              <a:rPr lang="en-US"/>
              <a:t> </a:t>
            </a:r>
            <a:r>
              <a:rPr lang="en-US" b="1">
                <a:solidFill>
                  <a:schemeClr val="tx2"/>
                </a:solidFill>
              </a:rPr>
              <a:t>durmiendo</a:t>
            </a:r>
            <a:r>
              <a:rPr lang="en-US"/>
              <a:t>.</a:t>
            </a:r>
          </a:p>
          <a:p>
            <a:pPr marL="457200" indent="-457200">
              <a:spcBef>
                <a:spcPct val="50000"/>
              </a:spcBef>
              <a:buClr>
                <a:srgbClr val="FF0000"/>
              </a:buClr>
              <a:buFontTx/>
              <a:buAutoNum type="arabicParenR"/>
            </a:pPr>
            <a:r>
              <a:rPr lang="en-US"/>
              <a:t>Amalia </a:t>
            </a:r>
            <a:r>
              <a:rPr lang="en-US" b="1">
                <a:solidFill>
                  <a:srgbClr val="FF0000"/>
                </a:solidFill>
              </a:rPr>
              <a:t>está</a:t>
            </a:r>
            <a:r>
              <a:rPr lang="en-US"/>
              <a:t> </a:t>
            </a:r>
            <a:r>
              <a:rPr lang="en-US" b="1">
                <a:solidFill>
                  <a:schemeClr val="tx2"/>
                </a:solidFill>
              </a:rPr>
              <a:t>lavando</a:t>
            </a:r>
            <a:r>
              <a:rPr lang="en-US"/>
              <a:t> los platos.</a:t>
            </a:r>
          </a:p>
          <a:p>
            <a:pPr marL="457200" indent="-457200">
              <a:spcBef>
                <a:spcPct val="50000"/>
              </a:spcBef>
              <a:buClr>
                <a:srgbClr val="FF0000"/>
              </a:buClr>
              <a:buFontTx/>
              <a:buAutoNum type="arabicParenR"/>
            </a:pPr>
            <a:r>
              <a:rPr lang="en-US"/>
              <a:t>¿Vosotros </a:t>
            </a:r>
            <a:r>
              <a:rPr lang="en-US" b="1">
                <a:solidFill>
                  <a:srgbClr val="FF0000"/>
                </a:solidFill>
              </a:rPr>
              <a:t>estáis</a:t>
            </a:r>
            <a:r>
              <a:rPr lang="en-US"/>
              <a:t> </a:t>
            </a:r>
            <a:r>
              <a:rPr lang="en-US" b="1"/>
              <a:t>estudiando</a:t>
            </a:r>
            <a:r>
              <a:rPr lang="en-US"/>
              <a:t>?</a:t>
            </a:r>
          </a:p>
          <a:p>
            <a:pPr marL="457200" indent="-457200">
              <a:spcBef>
                <a:spcPct val="50000"/>
              </a:spcBef>
              <a:buClr>
                <a:srgbClr val="FF0000"/>
              </a:buClr>
              <a:buFontTx/>
              <a:buAutoNum type="arabicParenR"/>
            </a:pPr>
            <a:r>
              <a:rPr lang="en-US"/>
              <a:t>Tú </a:t>
            </a:r>
            <a:r>
              <a:rPr lang="en-US" b="1">
                <a:solidFill>
                  <a:srgbClr val="FF0000"/>
                </a:solidFill>
              </a:rPr>
              <a:t>estás</a:t>
            </a:r>
            <a:r>
              <a:rPr lang="en-US"/>
              <a:t> </a:t>
            </a:r>
            <a:r>
              <a:rPr lang="en-US" b="1"/>
              <a:t>pensando</a:t>
            </a:r>
            <a:r>
              <a:rPr lang="en-US"/>
              <a:t> mucho en este examen.</a:t>
            </a:r>
          </a:p>
          <a:p>
            <a:pPr marL="457200" indent="-457200">
              <a:spcBef>
                <a:spcPct val="50000"/>
              </a:spcBef>
              <a:buClr>
                <a:srgbClr val="FF0000"/>
              </a:buClr>
              <a:buFontTx/>
              <a:buAutoNum type="arabicParenR"/>
            </a:pPr>
            <a:r>
              <a:rPr lang="en-US"/>
              <a:t>Mis amigos </a:t>
            </a:r>
            <a:r>
              <a:rPr lang="en-US" b="1">
                <a:solidFill>
                  <a:srgbClr val="FF0000"/>
                </a:solidFill>
              </a:rPr>
              <a:t>están</a:t>
            </a:r>
            <a:r>
              <a:rPr lang="en-US" b="1"/>
              <a:t> llamando </a:t>
            </a:r>
            <a:r>
              <a:rPr lang="en-US"/>
              <a:t>por teléfono.</a:t>
            </a:r>
          </a:p>
          <a:p>
            <a:pPr marL="457200" indent="-457200">
              <a:spcBef>
                <a:spcPct val="50000"/>
              </a:spcBef>
              <a:buClr>
                <a:srgbClr val="FF0000"/>
              </a:buClr>
              <a:buFontTx/>
              <a:buAutoNum type="arabicParenR"/>
            </a:pPr>
            <a:r>
              <a:rPr lang="en-US"/>
              <a:t>¿Quién </a:t>
            </a:r>
            <a:r>
              <a:rPr lang="en-US" b="1">
                <a:solidFill>
                  <a:srgbClr val="FF0000"/>
                </a:solidFill>
              </a:rPr>
              <a:t>está</a:t>
            </a:r>
            <a:r>
              <a:rPr lang="en-US" b="1"/>
              <a:t> hablando</a:t>
            </a:r>
            <a:r>
              <a:rPr lang="en-US"/>
              <a:t> en clase?</a:t>
            </a:r>
            <a:endParaRPr lang="en-US" b="1"/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1143000" y="1447800"/>
            <a:ext cx="6781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It is always necessary to use the verb </a:t>
            </a:r>
            <a:r>
              <a:rPr lang="en-US" b="1">
                <a:solidFill>
                  <a:srgbClr val="FF0000"/>
                </a:solidFill>
              </a:rPr>
              <a:t>estar</a:t>
            </a:r>
            <a:r>
              <a:rPr lang="en-US"/>
              <a:t> and the </a:t>
            </a:r>
            <a:r>
              <a:rPr lang="en-US" b="1"/>
              <a:t>participle</a:t>
            </a:r>
            <a:r>
              <a:rPr lang="en-US"/>
              <a:t> (</a:t>
            </a:r>
            <a:r>
              <a:rPr lang="en-US" b="1">
                <a:solidFill>
                  <a:schemeClr val="tx2"/>
                </a:solidFill>
              </a:rPr>
              <a:t>–ando</a:t>
            </a:r>
            <a:r>
              <a:rPr lang="en-US"/>
              <a:t> / </a:t>
            </a:r>
            <a:r>
              <a:rPr lang="en-US" b="1">
                <a:solidFill>
                  <a:schemeClr val="tx2"/>
                </a:solidFill>
              </a:rPr>
              <a:t>–iendo)</a:t>
            </a:r>
            <a:r>
              <a:rPr lang="en-US"/>
              <a:t> of the main (action) verb</a:t>
            </a:r>
            <a:endParaRPr lang="en-US">
              <a:solidFill>
                <a:schemeClr val="tx2"/>
              </a:solidFill>
            </a:endParaRPr>
          </a:p>
        </p:txBody>
      </p:sp>
      <p:pic>
        <p:nvPicPr>
          <p:cNvPr id="39944" name="Picture 8" descr="c:\Program Files\Microsoft Office\Clipart\standard\stddir4\pe02553_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72400" y="5257800"/>
            <a:ext cx="1160463" cy="1371600"/>
          </a:xfrm>
          <a:prstGeom prst="rect">
            <a:avLst/>
          </a:prstGeom>
          <a:noFill/>
        </p:spPr>
      </p:pic>
      <p:pic>
        <p:nvPicPr>
          <p:cNvPr id="39945" name="Picture 9" descr="c:\Program Files\Microsoft Office\Clipart\standard\stddir1\bd05558_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125" y="5334000"/>
            <a:ext cx="1120775" cy="133826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u"/>
    <p:sndAc>
      <p:stSnd>
        <p:snd r:embed="rId3" name="projcto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 autoUpdateAnimBg="0"/>
      <p:bldP spid="39940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82000" cy="1143000"/>
          </a:xfrm>
        </p:spPr>
        <p:txBody>
          <a:bodyPr/>
          <a:lstStyle/>
          <a:p>
            <a:r>
              <a:rPr lang="en-US"/>
              <a:t>Completen las frases…</a:t>
            </a: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609600" y="1371600"/>
            <a:ext cx="6019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¿Qué ____   ________ tú? (hacer)</a:t>
            </a: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1600200" y="1371600"/>
            <a:ext cx="297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</a:rPr>
              <a:t>estás    haciendo</a:t>
            </a: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609600" y="2103438"/>
            <a:ext cx="6858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¿Dónde ____   ________ Luis? (comer)</a:t>
            </a: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2057400" y="2103438"/>
            <a:ext cx="2895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</a:rPr>
              <a:t>está    comiendo</a:t>
            </a:r>
          </a:p>
        </p:txBody>
      </p:sp>
      <p:sp>
        <p:nvSpPr>
          <p:cNvPr id="44045" name="Text Box 13"/>
          <p:cNvSpPr txBox="1">
            <a:spLocks noChangeArrowheads="1"/>
          </p:cNvSpPr>
          <p:nvPr/>
        </p:nvSpPr>
        <p:spPr bwMode="auto">
          <a:xfrm>
            <a:off x="609600" y="2819400"/>
            <a:ext cx="7239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Ellas ____   ________ en Madrid. (vivir)</a:t>
            </a:r>
          </a:p>
        </p:txBody>
      </p:sp>
      <p:sp>
        <p:nvSpPr>
          <p:cNvPr id="44046" name="Text Box 14"/>
          <p:cNvSpPr txBox="1">
            <a:spLocks noChangeArrowheads="1"/>
          </p:cNvSpPr>
          <p:nvPr/>
        </p:nvSpPr>
        <p:spPr bwMode="auto">
          <a:xfrm>
            <a:off x="1524000" y="2819400"/>
            <a:ext cx="3124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</a:rPr>
              <a:t>están    viviendo</a:t>
            </a:r>
          </a:p>
        </p:txBody>
      </p:sp>
      <p:sp>
        <p:nvSpPr>
          <p:cNvPr id="44047" name="Text Box 15"/>
          <p:cNvSpPr txBox="1">
            <a:spLocks noChangeArrowheads="1"/>
          </p:cNvSpPr>
          <p:nvPr/>
        </p:nvSpPr>
        <p:spPr bwMode="auto">
          <a:xfrm>
            <a:off x="609600" y="3551238"/>
            <a:ext cx="8382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Yo ____   __________ deportes ahora. (practicar)</a:t>
            </a:r>
          </a:p>
        </p:txBody>
      </p:sp>
      <p:sp>
        <p:nvSpPr>
          <p:cNvPr id="44048" name="Text Box 16"/>
          <p:cNvSpPr txBox="1">
            <a:spLocks noChangeArrowheads="1"/>
          </p:cNvSpPr>
          <p:nvPr/>
        </p:nvSpPr>
        <p:spPr bwMode="auto">
          <a:xfrm>
            <a:off x="1219200" y="3551238"/>
            <a:ext cx="3505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</a:rPr>
              <a:t>estoy   practicando</a:t>
            </a:r>
          </a:p>
        </p:txBody>
      </p:sp>
      <p:sp>
        <p:nvSpPr>
          <p:cNvPr id="44049" name="Text Box 17"/>
          <p:cNvSpPr txBox="1">
            <a:spLocks noChangeArrowheads="1"/>
          </p:cNvSpPr>
          <p:nvPr/>
        </p:nvSpPr>
        <p:spPr bwMode="auto">
          <a:xfrm>
            <a:off x="609600" y="4267200"/>
            <a:ext cx="838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Nosotros ______   __________ cartas. (escribir)</a:t>
            </a:r>
          </a:p>
        </p:txBody>
      </p:sp>
      <p:sp>
        <p:nvSpPr>
          <p:cNvPr id="44050" name="Text Box 18"/>
          <p:cNvSpPr txBox="1">
            <a:spLocks noChangeArrowheads="1"/>
          </p:cNvSpPr>
          <p:nvPr/>
        </p:nvSpPr>
        <p:spPr bwMode="auto">
          <a:xfrm>
            <a:off x="2133600" y="4267200"/>
            <a:ext cx="3962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</a:rPr>
              <a:t>estamos   escribiendo</a:t>
            </a:r>
          </a:p>
        </p:txBody>
      </p:sp>
      <p:sp>
        <p:nvSpPr>
          <p:cNvPr id="44051" name="Text Box 19"/>
          <p:cNvSpPr txBox="1">
            <a:spLocks noChangeArrowheads="1"/>
          </p:cNvSpPr>
          <p:nvPr/>
        </p:nvSpPr>
        <p:spPr bwMode="auto">
          <a:xfrm>
            <a:off x="609600" y="4999038"/>
            <a:ext cx="7467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¿Vosotros _____   _________ ? (estudiar)</a:t>
            </a:r>
          </a:p>
        </p:txBody>
      </p:sp>
      <p:sp>
        <p:nvSpPr>
          <p:cNvPr id="44052" name="Text Box 20"/>
          <p:cNvSpPr txBox="1">
            <a:spLocks noChangeArrowheads="1"/>
          </p:cNvSpPr>
          <p:nvPr/>
        </p:nvSpPr>
        <p:spPr bwMode="auto">
          <a:xfrm>
            <a:off x="2362200" y="4999038"/>
            <a:ext cx="3276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</a:rPr>
              <a:t>estáis    estudiando</a:t>
            </a:r>
          </a:p>
        </p:txBody>
      </p:sp>
      <p:sp>
        <p:nvSpPr>
          <p:cNvPr id="44053" name="Text Box 21"/>
          <p:cNvSpPr txBox="1">
            <a:spLocks noChangeArrowheads="1"/>
          </p:cNvSpPr>
          <p:nvPr/>
        </p:nvSpPr>
        <p:spPr bwMode="auto">
          <a:xfrm>
            <a:off x="609600" y="5715000"/>
            <a:ext cx="7543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¿Quién ____   ________ al ajedrez? (jugar)</a:t>
            </a:r>
          </a:p>
        </p:txBody>
      </p:sp>
      <p:sp>
        <p:nvSpPr>
          <p:cNvPr id="44054" name="Text Box 22"/>
          <p:cNvSpPr txBox="1">
            <a:spLocks noChangeArrowheads="1"/>
          </p:cNvSpPr>
          <p:nvPr/>
        </p:nvSpPr>
        <p:spPr bwMode="auto">
          <a:xfrm>
            <a:off x="1981200" y="5715000"/>
            <a:ext cx="2895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</a:rPr>
              <a:t>está     jugando</a:t>
            </a:r>
          </a:p>
        </p:txBody>
      </p:sp>
    </p:spTree>
  </p:cSld>
  <p:clrMapOvr>
    <a:masterClrMapping/>
  </p:clrMapOvr>
  <p:transition spd="med">
    <p:pull dir="u"/>
    <p:sndAc>
      <p:stSnd>
        <p:snd r:embed="rId3" name="projcto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4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44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44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44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44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 autoUpdateAnimBg="0"/>
      <p:bldP spid="44038" grpId="0" autoUpdateAnimBg="0"/>
      <p:bldP spid="44046" grpId="0" autoUpdateAnimBg="0"/>
      <p:bldP spid="44048" grpId="0" autoUpdateAnimBg="0"/>
      <p:bldP spid="44050" grpId="0" autoUpdateAnimBg="0"/>
      <p:bldP spid="44052" grpId="0" autoUpdateAnimBg="0"/>
      <p:bldP spid="44054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Verbos irregulares…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2057400" y="2085975"/>
            <a:ext cx="2209800" cy="423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3200"/>
              <a:t>Pedir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3200"/>
              <a:t>Decir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3200"/>
              <a:t>Dormir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3200"/>
              <a:t>Servir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3200"/>
              <a:t>Leer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3200"/>
              <a:t>Traer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4876800" y="2085975"/>
            <a:ext cx="2438400" cy="423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Char char="•"/>
            </a:pPr>
            <a:r>
              <a:rPr lang="en-US" sz="3200">
                <a:solidFill>
                  <a:srgbClr val="FF0000"/>
                </a:solidFill>
              </a:rPr>
              <a:t>p</a:t>
            </a:r>
            <a:r>
              <a:rPr lang="en-US" sz="3200" i="1" u="sng">
                <a:solidFill>
                  <a:srgbClr val="FF0000"/>
                </a:solidFill>
              </a:rPr>
              <a:t>i</a:t>
            </a:r>
            <a:r>
              <a:rPr lang="en-US" sz="3200">
                <a:solidFill>
                  <a:srgbClr val="FF0000"/>
                </a:solidFill>
              </a:rPr>
              <a:t>diendo</a:t>
            </a:r>
          </a:p>
          <a:p>
            <a:pPr marL="457200" indent="-457200">
              <a:spcBef>
                <a:spcPct val="50000"/>
              </a:spcBef>
              <a:buFontTx/>
              <a:buChar char="•"/>
            </a:pPr>
            <a:r>
              <a:rPr lang="en-US" sz="3200">
                <a:solidFill>
                  <a:srgbClr val="FF0000"/>
                </a:solidFill>
              </a:rPr>
              <a:t>d</a:t>
            </a:r>
            <a:r>
              <a:rPr lang="en-US" sz="3200" i="1" u="sng">
                <a:solidFill>
                  <a:srgbClr val="FF0000"/>
                </a:solidFill>
              </a:rPr>
              <a:t>i</a:t>
            </a:r>
            <a:r>
              <a:rPr lang="en-US" sz="3200">
                <a:solidFill>
                  <a:srgbClr val="FF0000"/>
                </a:solidFill>
              </a:rPr>
              <a:t>ciendo</a:t>
            </a:r>
          </a:p>
          <a:p>
            <a:pPr marL="457200" indent="-457200">
              <a:spcBef>
                <a:spcPct val="50000"/>
              </a:spcBef>
              <a:buFontTx/>
              <a:buChar char="•"/>
            </a:pPr>
            <a:r>
              <a:rPr lang="en-US" sz="3200">
                <a:solidFill>
                  <a:srgbClr val="FF0000"/>
                </a:solidFill>
              </a:rPr>
              <a:t>d</a:t>
            </a:r>
            <a:r>
              <a:rPr lang="en-US" sz="3200" i="1" u="sng">
                <a:solidFill>
                  <a:srgbClr val="FF0000"/>
                </a:solidFill>
              </a:rPr>
              <a:t>u</a:t>
            </a:r>
            <a:r>
              <a:rPr lang="en-US" sz="3200">
                <a:solidFill>
                  <a:srgbClr val="FF0000"/>
                </a:solidFill>
              </a:rPr>
              <a:t>rmiendo</a:t>
            </a:r>
          </a:p>
          <a:p>
            <a:pPr marL="457200" indent="-457200">
              <a:spcBef>
                <a:spcPct val="50000"/>
              </a:spcBef>
              <a:buFontTx/>
              <a:buChar char="•"/>
            </a:pPr>
            <a:r>
              <a:rPr lang="en-US" sz="3200">
                <a:solidFill>
                  <a:srgbClr val="FF0000"/>
                </a:solidFill>
              </a:rPr>
              <a:t>s</a:t>
            </a:r>
            <a:r>
              <a:rPr lang="en-US" sz="3200" i="1" u="sng">
                <a:solidFill>
                  <a:srgbClr val="FF0000"/>
                </a:solidFill>
              </a:rPr>
              <a:t>i</a:t>
            </a:r>
            <a:r>
              <a:rPr lang="en-US" sz="3200">
                <a:solidFill>
                  <a:srgbClr val="FF0000"/>
                </a:solidFill>
              </a:rPr>
              <a:t>rviendo</a:t>
            </a:r>
          </a:p>
          <a:p>
            <a:pPr marL="457200" indent="-457200">
              <a:spcBef>
                <a:spcPct val="50000"/>
              </a:spcBef>
              <a:buFontTx/>
              <a:buChar char="•"/>
            </a:pPr>
            <a:r>
              <a:rPr lang="en-US" sz="3200">
                <a:solidFill>
                  <a:srgbClr val="FF0000"/>
                </a:solidFill>
              </a:rPr>
              <a:t>le</a:t>
            </a:r>
            <a:r>
              <a:rPr lang="en-US" sz="3200" i="1" u="sng">
                <a:solidFill>
                  <a:srgbClr val="FF0000"/>
                </a:solidFill>
              </a:rPr>
              <a:t>y</a:t>
            </a:r>
            <a:r>
              <a:rPr lang="en-US" sz="3200">
                <a:solidFill>
                  <a:srgbClr val="FF0000"/>
                </a:solidFill>
              </a:rPr>
              <a:t>endo</a:t>
            </a:r>
          </a:p>
          <a:p>
            <a:pPr marL="457200" indent="-457200">
              <a:spcBef>
                <a:spcPct val="50000"/>
              </a:spcBef>
              <a:buFontTx/>
              <a:buChar char="•"/>
            </a:pPr>
            <a:r>
              <a:rPr lang="en-US" sz="3200">
                <a:solidFill>
                  <a:srgbClr val="FF0000"/>
                </a:solidFill>
              </a:rPr>
              <a:t>tra</a:t>
            </a:r>
            <a:r>
              <a:rPr lang="en-US" sz="3200" i="1" u="sng">
                <a:solidFill>
                  <a:srgbClr val="FF0000"/>
                </a:solidFill>
              </a:rPr>
              <a:t>y</a:t>
            </a:r>
            <a:r>
              <a:rPr lang="en-US" sz="3200">
                <a:solidFill>
                  <a:srgbClr val="FF0000"/>
                </a:solidFill>
              </a:rPr>
              <a:t>endo</a:t>
            </a:r>
          </a:p>
        </p:txBody>
      </p:sp>
      <p:pic>
        <p:nvPicPr>
          <p:cNvPr id="46088" name="Picture 8" descr="c:\Program Files\Microsoft Office\Clipart\standard\stddir2\bs02010_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1219200"/>
            <a:ext cx="1365250" cy="1509713"/>
          </a:xfrm>
          <a:prstGeom prst="rect">
            <a:avLst/>
          </a:prstGeom>
          <a:noFill/>
        </p:spPr>
      </p:pic>
      <p:pic>
        <p:nvPicPr>
          <p:cNvPr id="46089" name="Picture 9" descr="c:\Program Files\Microsoft Office\Clipart\corpbas\j0079190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72400" y="1143000"/>
            <a:ext cx="1152525" cy="20669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u"/>
    <p:sndAc>
      <p:stSnd>
        <p:snd r:embed="rId3" name="projcto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6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6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autoUpdateAnimBg="0"/>
      <p:bldP spid="46084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/>
              <a:t>Ahora les toca a Uds…</a:t>
            </a:r>
          </a:p>
        </p:txBody>
      </p:sp>
      <p:grpSp>
        <p:nvGrpSpPr>
          <p:cNvPr id="48147" name="Group 19"/>
          <p:cNvGrpSpPr>
            <a:grpSpLocks/>
          </p:cNvGrpSpPr>
          <p:nvPr/>
        </p:nvGrpSpPr>
        <p:grpSpPr bwMode="auto">
          <a:xfrm>
            <a:off x="6629400" y="1295400"/>
            <a:ext cx="1438275" cy="1793875"/>
            <a:chOff x="4176" y="816"/>
            <a:chExt cx="906" cy="1130"/>
          </a:xfrm>
        </p:grpSpPr>
        <p:pic>
          <p:nvPicPr>
            <p:cNvPr id="48141" name="Picture 13" descr="c:\Program Files\Microsoft Office\Clipart\standard\stddir1\bd06919_.wmf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176" y="816"/>
              <a:ext cx="906" cy="829"/>
            </a:xfrm>
            <a:prstGeom prst="rect">
              <a:avLst/>
            </a:prstGeom>
            <a:noFill/>
          </p:spPr>
        </p:pic>
        <p:sp>
          <p:nvSpPr>
            <p:cNvPr id="48144" name="Text Box 16"/>
            <p:cNvSpPr txBox="1">
              <a:spLocks noChangeArrowheads="1"/>
            </p:cNvSpPr>
            <p:nvPr/>
          </p:nvSpPr>
          <p:spPr bwMode="auto">
            <a:xfrm>
              <a:off x="4227" y="1658"/>
              <a:ext cx="76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nosotros</a:t>
              </a:r>
            </a:p>
          </p:txBody>
        </p:sp>
      </p:grpSp>
      <p:grpSp>
        <p:nvGrpSpPr>
          <p:cNvPr id="48148" name="Group 20"/>
          <p:cNvGrpSpPr>
            <a:grpSpLocks/>
          </p:cNvGrpSpPr>
          <p:nvPr/>
        </p:nvGrpSpPr>
        <p:grpSpPr bwMode="auto">
          <a:xfrm>
            <a:off x="533400" y="3048000"/>
            <a:ext cx="1752600" cy="1981200"/>
            <a:chOff x="336" y="1920"/>
            <a:chExt cx="1104" cy="1248"/>
          </a:xfrm>
        </p:grpSpPr>
        <p:pic>
          <p:nvPicPr>
            <p:cNvPr id="48139" name="Picture 11" descr="c:\Program Files\Microsoft Office\Clipart\standard\stddir1\bd05507_.wmf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36" y="1920"/>
              <a:ext cx="1104" cy="888"/>
            </a:xfrm>
            <a:prstGeom prst="rect">
              <a:avLst/>
            </a:prstGeom>
            <a:noFill/>
          </p:spPr>
        </p:pic>
        <p:sp>
          <p:nvSpPr>
            <p:cNvPr id="48145" name="Text Box 17"/>
            <p:cNvSpPr txBox="1">
              <a:spLocks noChangeArrowheads="1"/>
            </p:cNvSpPr>
            <p:nvPr/>
          </p:nvSpPr>
          <p:spPr bwMode="auto">
            <a:xfrm>
              <a:off x="624" y="2880"/>
              <a:ext cx="47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ellos</a:t>
              </a:r>
            </a:p>
          </p:txBody>
        </p:sp>
      </p:grpSp>
      <p:grpSp>
        <p:nvGrpSpPr>
          <p:cNvPr id="48149" name="Group 21"/>
          <p:cNvGrpSpPr>
            <a:grpSpLocks/>
          </p:cNvGrpSpPr>
          <p:nvPr/>
        </p:nvGrpSpPr>
        <p:grpSpPr bwMode="auto">
          <a:xfrm>
            <a:off x="6781800" y="4572000"/>
            <a:ext cx="1285875" cy="1981200"/>
            <a:chOff x="4272" y="2880"/>
            <a:chExt cx="810" cy="1248"/>
          </a:xfrm>
        </p:grpSpPr>
        <p:pic>
          <p:nvPicPr>
            <p:cNvPr id="48143" name="Picture 15" descr="c:\Program Files\Microsoft Office\Clipart\standard\stddir4\pe02603_.wmf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272" y="2880"/>
              <a:ext cx="810" cy="959"/>
            </a:xfrm>
            <a:prstGeom prst="rect">
              <a:avLst/>
            </a:prstGeom>
            <a:noFill/>
          </p:spPr>
        </p:pic>
        <p:sp>
          <p:nvSpPr>
            <p:cNvPr id="48146" name="Text Box 18"/>
            <p:cNvSpPr txBox="1">
              <a:spLocks noChangeArrowheads="1"/>
            </p:cNvSpPr>
            <p:nvPr/>
          </p:nvSpPr>
          <p:spPr bwMode="auto">
            <a:xfrm>
              <a:off x="4522" y="3840"/>
              <a:ext cx="26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tú</a:t>
              </a:r>
            </a:p>
          </p:txBody>
        </p:sp>
      </p:grpSp>
      <p:sp>
        <p:nvSpPr>
          <p:cNvPr id="48150" name="Text Box 22"/>
          <p:cNvSpPr txBox="1">
            <a:spLocks noChangeArrowheads="1"/>
          </p:cNvSpPr>
          <p:nvPr/>
        </p:nvSpPr>
        <p:spPr bwMode="auto">
          <a:xfrm>
            <a:off x="3581400" y="1766888"/>
            <a:ext cx="27622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</a:rPr>
              <a:t>estamos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viviendo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48151" name="Text Box 23"/>
          <p:cNvSpPr txBox="1">
            <a:spLocks noChangeArrowheads="1"/>
          </p:cNvSpPr>
          <p:nvPr/>
        </p:nvSpPr>
        <p:spPr bwMode="auto">
          <a:xfrm>
            <a:off x="2952750" y="3505200"/>
            <a:ext cx="23891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están bailando</a:t>
            </a:r>
          </a:p>
        </p:txBody>
      </p:sp>
      <p:sp>
        <p:nvSpPr>
          <p:cNvPr id="48152" name="Text Box 24"/>
          <p:cNvSpPr txBox="1">
            <a:spLocks noChangeArrowheads="1"/>
          </p:cNvSpPr>
          <p:nvPr/>
        </p:nvSpPr>
        <p:spPr bwMode="auto">
          <a:xfrm>
            <a:off x="4378325" y="5105400"/>
            <a:ext cx="22510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estás jugando</a:t>
            </a:r>
          </a:p>
          <a:p>
            <a:r>
              <a:rPr lang="en-US" sz="2800" b="1">
                <a:solidFill>
                  <a:srgbClr val="FF0000"/>
                </a:solidFill>
              </a:rPr>
              <a:t>   (al fútbol)</a:t>
            </a:r>
          </a:p>
        </p:txBody>
      </p:sp>
      <p:grpSp>
        <p:nvGrpSpPr>
          <p:cNvPr id="48202" name="SMARTInkShape-Group171"/>
          <p:cNvGrpSpPr/>
          <p:nvPr/>
        </p:nvGrpSpPr>
        <p:grpSpPr>
          <a:xfrm>
            <a:off x="692944" y="845360"/>
            <a:ext cx="3186113" cy="1032376"/>
            <a:chOff x="692944" y="845360"/>
            <a:chExt cx="3186113" cy="1032376"/>
          </a:xfrm>
        </p:grpSpPr>
        <p:sp>
          <p:nvSpPr>
            <p:cNvPr id="48197" name="SMARTInkShape-252"/>
            <p:cNvSpPr/>
            <p:nvPr/>
          </p:nvSpPr>
          <p:spPr bwMode="auto">
            <a:xfrm>
              <a:off x="1243013" y="1131046"/>
              <a:ext cx="307182" cy="593657"/>
            </a:xfrm>
            <a:custGeom>
              <a:avLst/>
              <a:gdLst/>
              <a:ahLst/>
              <a:cxnLst/>
              <a:rect l="0" t="0" r="0" b="0"/>
              <a:pathLst>
                <a:path w="307182" h="593657">
                  <a:moveTo>
                    <a:pt x="0" y="412004"/>
                  </a:moveTo>
                  <a:lnTo>
                    <a:pt x="17658" y="384458"/>
                  </a:lnTo>
                  <a:lnTo>
                    <a:pt x="38834" y="348809"/>
                  </a:lnTo>
                  <a:lnTo>
                    <a:pt x="56947" y="316448"/>
                  </a:lnTo>
                  <a:lnTo>
                    <a:pt x="67333" y="296707"/>
                  </a:lnTo>
                  <a:lnTo>
                    <a:pt x="78226" y="275608"/>
                  </a:lnTo>
                  <a:lnTo>
                    <a:pt x="89457" y="254398"/>
                  </a:lnTo>
                  <a:lnTo>
                    <a:pt x="100913" y="233115"/>
                  </a:lnTo>
                  <a:lnTo>
                    <a:pt x="112519" y="211782"/>
                  </a:lnTo>
                  <a:lnTo>
                    <a:pt x="123431" y="190416"/>
                  </a:lnTo>
                  <a:lnTo>
                    <a:pt x="133881" y="169029"/>
                  </a:lnTo>
                  <a:lnTo>
                    <a:pt x="144022" y="147627"/>
                  </a:lnTo>
                  <a:lnTo>
                    <a:pt x="153959" y="127803"/>
                  </a:lnTo>
                  <a:lnTo>
                    <a:pt x="163758" y="109030"/>
                  </a:lnTo>
                  <a:lnTo>
                    <a:pt x="181525" y="74149"/>
                  </a:lnTo>
                  <a:lnTo>
                    <a:pt x="194713" y="42771"/>
                  </a:lnTo>
                  <a:lnTo>
                    <a:pt x="207270" y="9708"/>
                  </a:lnTo>
                  <a:lnTo>
                    <a:pt x="207236" y="4107"/>
                  </a:lnTo>
                  <a:lnTo>
                    <a:pt x="204832" y="1166"/>
                  </a:lnTo>
                  <a:lnTo>
                    <a:pt x="200848" y="0"/>
                  </a:lnTo>
                  <a:lnTo>
                    <a:pt x="195811" y="2397"/>
                  </a:lnTo>
                  <a:lnTo>
                    <a:pt x="176551" y="22528"/>
                  </a:lnTo>
                  <a:lnTo>
                    <a:pt x="159959" y="45228"/>
                  </a:lnTo>
                  <a:lnTo>
                    <a:pt x="142001" y="75426"/>
                  </a:lnTo>
                  <a:lnTo>
                    <a:pt x="124230" y="110808"/>
                  </a:lnTo>
                  <a:lnTo>
                    <a:pt x="116157" y="130244"/>
                  </a:lnTo>
                  <a:lnTo>
                    <a:pt x="108394" y="150345"/>
                  </a:lnTo>
                  <a:lnTo>
                    <a:pt x="101631" y="170890"/>
                  </a:lnTo>
                  <a:lnTo>
                    <a:pt x="95535" y="191730"/>
                  </a:lnTo>
                  <a:lnTo>
                    <a:pt x="89884" y="212767"/>
                  </a:lnTo>
                  <a:lnTo>
                    <a:pt x="85322" y="234729"/>
                  </a:lnTo>
                  <a:lnTo>
                    <a:pt x="81488" y="257308"/>
                  </a:lnTo>
                  <a:lnTo>
                    <a:pt x="78137" y="280299"/>
                  </a:lnTo>
                  <a:lnTo>
                    <a:pt x="75904" y="302769"/>
                  </a:lnTo>
                  <a:lnTo>
                    <a:pt x="74415" y="324893"/>
                  </a:lnTo>
                  <a:lnTo>
                    <a:pt x="73422" y="346786"/>
                  </a:lnTo>
                  <a:lnTo>
                    <a:pt x="74348" y="368526"/>
                  </a:lnTo>
                  <a:lnTo>
                    <a:pt x="76553" y="390162"/>
                  </a:lnTo>
                  <a:lnTo>
                    <a:pt x="79610" y="411730"/>
                  </a:lnTo>
                  <a:lnTo>
                    <a:pt x="84029" y="432459"/>
                  </a:lnTo>
                  <a:lnTo>
                    <a:pt x="89357" y="452628"/>
                  </a:lnTo>
                  <a:lnTo>
                    <a:pt x="95290" y="472424"/>
                  </a:lnTo>
                  <a:lnTo>
                    <a:pt x="110349" y="507120"/>
                  </a:lnTo>
                  <a:lnTo>
                    <a:pt x="127625" y="537622"/>
                  </a:lnTo>
                  <a:lnTo>
                    <a:pt x="145887" y="564407"/>
                  </a:lnTo>
                  <a:lnTo>
                    <a:pt x="174018" y="590422"/>
                  </a:lnTo>
                  <a:lnTo>
                    <a:pt x="183480" y="593656"/>
                  </a:lnTo>
                  <a:lnTo>
                    <a:pt x="202461" y="593015"/>
                  </a:lnTo>
                  <a:lnTo>
                    <a:pt x="234790" y="576145"/>
                  </a:lnTo>
                  <a:lnTo>
                    <a:pt x="255692" y="549249"/>
                  </a:lnTo>
                  <a:lnTo>
                    <a:pt x="265711" y="532076"/>
                  </a:lnTo>
                  <a:lnTo>
                    <a:pt x="274772" y="512689"/>
                  </a:lnTo>
                  <a:lnTo>
                    <a:pt x="307181" y="426292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48198" name="SMARTInkShape-253"/>
            <p:cNvSpPr/>
            <p:nvPr/>
          </p:nvSpPr>
          <p:spPr bwMode="auto">
            <a:xfrm>
              <a:off x="1643063" y="1211419"/>
              <a:ext cx="492919" cy="559756"/>
            </a:xfrm>
            <a:custGeom>
              <a:avLst/>
              <a:gdLst/>
              <a:ahLst/>
              <a:cxnLst/>
              <a:rect l="0" t="0" r="0" b="0"/>
              <a:pathLst>
                <a:path w="492919" h="559756">
                  <a:moveTo>
                    <a:pt x="0" y="31594"/>
                  </a:moveTo>
                  <a:lnTo>
                    <a:pt x="793" y="64048"/>
                  </a:lnTo>
                  <a:lnTo>
                    <a:pt x="3792" y="86499"/>
                  </a:lnTo>
                  <a:lnTo>
                    <a:pt x="7770" y="116586"/>
                  </a:lnTo>
                  <a:lnTo>
                    <a:pt x="12184" y="151918"/>
                  </a:lnTo>
                  <a:lnTo>
                    <a:pt x="14473" y="171341"/>
                  </a:lnTo>
                  <a:lnTo>
                    <a:pt x="16792" y="191433"/>
                  </a:lnTo>
                  <a:lnTo>
                    <a:pt x="19926" y="213560"/>
                  </a:lnTo>
                  <a:lnTo>
                    <a:pt x="23603" y="237042"/>
                  </a:lnTo>
                  <a:lnTo>
                    <a:pt x="27641" y="261428"/>
                  </a:lnTo>
                  <a:lnTo>
                    <a:pt x="30334" y="285623"/>
                  </a:lnTo>
                  <a:lnTo>
                    <a:pt x="32128" y="309690"/>
                  </a:lnTo>
                  <a:lnTo>
                    <a:pt x="33325" y="333672"/>
                  </a:lnTo>
                  <a:lnTo>
                    <a:pt x="35710" y="356804"/>
                  </a:lnTo>
                  <a:lnTo>
                    <a:pt x="38888" y="379370"/>
                  </a:lnTo>
                  <a:lnTo>
                    <a:pt x="42594" y="401557"/>
                  </a:lnTo>
                  <a:lnTo>
                    <a:pt x="45858" y="421904"/>
                  </a:lnTo>
                  <a:lnTo>
                    <a:pt x="48828" y="441026"/>
                  </a:lnTo>
                  <a:lnTo>
                    <a:pt x="54245" y="476295"/>
                  </a:lnTo>
                  <a:lnTo>
                    <a:pt x="59298" y="507845"/>
                  </a:lnTo>
                  <a:lnTo>
                    <a:pt x="66606" y="541005"/>
                  </a:lnTo>
                  <a:lnTo>
                    <a:pt x="70483" y="559755"/>
                  </a:lnTo>
                  <a:lnTo>
                    <a:pt x="70801" y="559120"/>
                  </a:lnTo>
                  <a:lnTo>
                    <a:pt x="71013" y="557109"/>
                  </a:lnTo>
                  <a:lnTo>
                    <a:pt x="66444" y="522190"/>
                  </a:lnTo>
                  <a:lnTo>
                    <a:pt x="65249" y="488556"/>
                  </a:lnTo>
                  <a:lnTo>
                    <a:pt x="64930" y="468791"/>
                  </a:lnTo>
                  <a:lnTo>
                    <a:pt x="64718" y="447677"/>
                  </a:lnTo>
                  <a:lnTo>
                    <a:pt x="64576" y="425664"/>
                  </a:lnTo>
                  <a:lnTo>
                    <a:pt x="65276" y="401463"/>
                  </a:lnTo>
                  <a:lnTo>
                    <a:pt x="66536" y="375805"/>
                  </a:lnTo>
                  <a:lnTo>
                    <a:pt x="68169" y="349174"/>
                  </a:lnTo>
                  <a:lnTo>
                    <a:pt x="70052" y="322689"/>
                  </a:lnTo>
                  <a:lnTo>
                    <a:pt x="72101" y="296301"/>
                  </a:lnTo>
                  <a:lnTo>
                    <a:pt x="74261" y="269977"/>
                  </a:lnTo>
                  <a:lnTo>
                    <a:pt x="78082" y="244491"/>
                  </a:lnTo>
                  <a:lnTo>
                    <a:pt x="83011" y="219563"/>
                  </a:lnTo>
                  <a:lnTo>
                    <a:pt x="88678" y="195006"/>
                  </a:lnTo>
                  <a:lnTo>
                    <a:pt x="94043" y="172285"/>
                  </a:lnTo>
                  <a:lnTo>
                    <a:pt x="99208" y="150788"/>
                  </a:lnTo>
                  <a:lnTo>
                    <a:pt x="104238" y="130107"/>
                  </a:lnTo>
                  <a:lnTo>
                    <a:pt x="118295" y="94427"/>
                  </a:lnTo>
                  <a:lnTo>
                    <a:pt x="134331" y="64282"/>
                  </a:lnTo>
                  <a:lnTo>
                    <a:pt x="156747" y="30255"/>
                  </a:lnTo>
                  <a:lnTo>
                    <a:pt x="171265" y="12742"/>
                  </a:lnTo>
                  <a:lnTo>
                    <a:pt x="187772" y="3371"/>
                  </a:lnTo>
                  <a:lnTo>
                    <a:pt x="204104" y="0"/>
                  </a:lnTo>
                  <a:lnTo>
                    <a:pt x="216654" y="1148"/>
                  </a:lnTo>
                  <a:lnTo>
                    <a:pt x="236437" y="13841"/>
                  </a:lnTo>
                  <a:lnTo>
                    <a:pt x="253588" y="40268"/>
                  </a:lnTo>
                  <a:lnTo>
                    <a:pt x="263782" y="64024"/>
                  </a:lnTo>
                  <a:lnTo>
                    <a:pt x="272811" y="91251"/>
                  </a:lnTo>
                  <a:lnTo>
                    <a:pt x="279470" y="121872"/>
                  </a:lnTo>
                  <a:lnTo>
                    <a:pt x="287192" y="156119"/>
                  </a:lnTo>
                  <a:lnTo>
                    <a:pt x="291474" y="174142"/>
                  </a:lnTo>
                  <a:lnTo>
                    <a:pt x="295122" y="192507"/>
                  </a:lnTo>
                  <a:lnTo>
                    <a:pt x="298348" y="211101"/>
                  </a:lnTo>
                  <a:lnTo>
                    <a:pt x="301292" y="229846"/>
                  </a:lnTo>
                  <a:lnTo>
                    <a:pt x="304049" y="248693"/>
                  </a:lnTo>
                  <a:lnTo>
                    <a:pt x="306680" y="267608"/>
                  </a:lnTo>
                  <a:lnTo>
                    <a:pt x="309228" y="286568"/>
                  </a:lnTo>
                  <a:lnTo>
                    <a:pt x="312515" y="304764"/>
                  </a:lnTo>
                  <a:lnTo>
                    <a:pt x="320399" y="339798"/>
                  </a:lnTo>
                  <a:lnTo>
                    <a:pt x="331312" y="373890"/>
                  </a:lnTo>
                  <a:lnTo>
                    <a:pt x="344099" y="406769"/>
                  </a:lnTo>
                  <a:lnTo>
                    <a:pt x="357720" y="437257"/>
                  </a:lnTo>
                  <a:lnTo>
                    <a:pt x="373828" y="464566"/>
                  </a:lnTo>
                  <a:lnTo>
                    <a:pt x="391571" y="487551"/>
                  </a:lnTo>
                  <a:lnTo>
                    <a:pt x="410039" y="503058"/>
                  </a:lnTo>
                  <a:lnTo>
                    <a:pt x="428831" y="511008"/>
                  </a:lnTo>
                  <a:lnTo>
                    <a:pt x="438287" y="513128"/>
                  </a:lnTo>
                  <a:lnTo>
                    <a:pt x="492918" y="495937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48199" name="SMARTInkShape-254"/>
            <p:cNvSpPr/>
            <p:nvPr/>
          </p:nvSpPr>
          <p:spPr bwMode="auto">
            <a:xfrm>
              <a:off x="2221878" y="845360"/>
              <a:ext cx="978523" cy="842480"/>
            </a:xfrm>
            <a:custGeom>
              <a:avLst/>
              <a:gdLst/>
              <a:ahLst/>
              <a:cxnLst/>
              <a:rect l="0" t="0" r="0" b="0"/>
              <a:pathLst>
                <a:path w="978523" h="842480">
                  <a:moveTo>
                    <a:pt x="271291" y="354790"/>
                  </a:moveTo>
                  <a:lnTo>
                    <a:pt x="256121" y="358582"/>
                  </a:lnTo>
                  <a:lnTo>
                    <a:pt x="235311" y="372318"/>
                  </a:lnTo>
                  <a:lnTo>
                    <a:pt x="199655" y="405583"/>
                  </a:lnTo>
                  <a:lnTo>
                    <a:pt x="175159" y="429752"/>
                  </a:lnTo>
                  <a:lnTo>
                    <a:pt x="148397" y="456369"/>
                  </a:lnTo>
                  <a:lnTo>
                    <a:pt x="120627" y="484868"/>
                  </a:lnTo>
                  <a:lnTo>
                    <a:pt x="92411" y="516054"/>
                  </a:lnTo>
                  <a:lnTo>
                    <a:pt x="66111" y="548436"/>
                  </a:lnTo>
                  <a:lnTo>
                    <a:pt x="42781" y="581349"/>
                  </a:lnTo>
                  <a:lnTo>
                    <a:pt x="24475" y="614497"/>
                  </a:lnTo>
                  <a:lnTo>
                    <a:pt x="10518" y="647751"/>
                  </a:lnTo>
                  <a:lnTo>
                    <a:pt x="1404" y="681051"/>
                  </a:lnTo>
                  <a:lnTo>
                    <a:pt x="0" y="714372"/>
                  </a:lnTo>
                  <a:lnTo>
                    <a:pt x="8371" y="745586"/>
                  </a:lnTo>
                  <a:lnTo>
                    <a:pt x="22675" y="774539"/>
                  </a:lnTo>
                  <a:lnTo>
                    <a:pt x="39616" y="800637"/>
                  </a:lnTo>
                  <a:lnTo>
                    <a:pt x="74588" y="830057"/>
                  </a:lnTo>
                  <a:lnTo>
                    <a:pt x="101317" y="839864"/>
                  </a:lnTo>
                  <a:lnTo>
                    <a:pt x="115113" y="842479"/>
                  </a:lnTo>
                  <a:lnTo>
                    <a:pt x="145257" y="839034"/>
                  </a:lnTo>
                  <a:lnTo>
                    <a:pt x="161075" y="834782"/>
                  </a:lnTo>
                  <a:lnTo>
                    <a:pt x="191350" y="813124"/>
                  </a:lnTo>
                  <a:lnTo>
                    <a:pt x="219886" y="779157"/>
                  </a:lnTo>
                  <a:lnTo>
                    <a:pt x="233052" y="756764"/>
                  </a:lnTo>
                  <a:lnTo>
                    <a:pt x="245799" y="732310"/>
                  </a:lnTo>
                  <a:lnTo>
                    <a:pt x="258265" y="703307"/>
                  </a:lnTo>
                  <a:lnTo>
                    <a:pt x="270544" y="671272"/>
                  </a:lnTo>
                  <a:lnTo>
                    <a:pt x="282699" y="637216"/>
                  </a:lnTo>
                  <a:lnTo>
                    <a:pt x="293184" y="601018"/>
                  </a:lnTo>
                  <a:lnTo>
                    <a:pt x="302555" y="563392"/>
                  </a:lnTo>
                  <a:lnTo>
                    <a:pt x="311184" y="524814"/>
                  </a:lnTo>
                  <a:lnTo>
                    <a:pt x="318523" y="484808"/>
                  </a:lnTo>
                  <a:lnTo>
                    <a:pt x="325004" y="443850"/>
                  </a:lnTo>
                  <a:lnTo>
                    <a:pt x="330912" y="402257"/>
                  </a:lnTo>
                  <a:lnTo>
                    <a:pt x="335645" y="361829"/>
                  </a:lnTo>
                  <a:lnTo>
                    <a:pt x="339593" y="322176"/>
                  </a:lnTo>
                  <a:lnTo>
                    <a:pt x="343020" y="283041"/>
                  </a:lnTo>
                  <a:lnTo>
                    <a:pt x="345304" y="246632"/>
                  </a:lnTo>
                  <a:lnTo>
                    <a:pt x="346826" y="212041"/>
                  </a:lnTo>
                  <a:lnTo>
                    <a:pt x="347842" y="178662"/>
                  </a:lnTo>
                  <a:lnTo>
                    <a:pt x="348518" y="149265"/>
                  </a:lnTo>
                  <a:lnTo>
                    <a:pt x="348969" y="122523"/>
                  </a:lnTo>
                  <a:lnTo>
                    <a:pt x="349270" y="97552"/>
                  </a:lnTo>
                  <a:lnTo>
                    <a:pt x="349471" y="76935"/>
                  </a:lnTo>
                  <a:lnTo>
                    <a:pt x="349694" y="43445"/>
                  </a:lnTo>
                  <a:lnTo>
                    <a:pt x="349819" y="9863"/>
                  </a:lnTo>
                  <a:lnTo>
                    <a:pt x="348249" y="4188"/>
                  </a:lnTo>
                  <a:lnTo>
                    <a:pt x="345615" y="1199"/>
                  </a:lnTo>
                  <a:lnTo>
                    <a:pt x="342272" y="0"/>
                  </a:lnTo>
                  <a:lnTo>
                    <a:pt x="338455" y="2376"/>
                  </a:lnTo>
                  <a:lnTo>
                    <a:pt x="329981" y="13482"/>
                  </a:lnTo>
                  <a:lnTo>
                    <a:pt x="320078" y="48963"/>
                  </a:lnTo>
                  <a:lnTo>
                    <a:pt x="316515" y="66768"/>
                  </a:lnTo>
                  <a:lnTo>
                    <a:pt x="312553" y="87369"/>
                  </a:lnTo>
                  <a:lnTo>
                    <a:pt x="308324" y="109834"/>
                  </a:lnTo>
                  <a:lnTo>
                    <a:pt x="304711" y="135924"/>
                  </a:lnTo>
                  <a:lnTo>
                    <a:pt x="301508" y="164429"/>
                  </a:lnTo>
                  <a:lnTo>
                    <a:pt x="298579" y="194545"/>
                  </a:lnTo>
                  <a:lnTo>
                    <a:pt x="295833" y="225735"/>
                  </a:lnTo>
                  <a:lnTo>
                    <a:pt x="293209" y="257641"/>
                  </a:lnTo>
                  <a:lnTo>
                    <a:pt x="290665" y="290024"/>
                  </a:lnTo>
                  <a:lnTo>
                    <a:pt x="288970" y="324313"/>
                  </a:lnTo>
                  <a:lnTo>
                    <a:pt x="287839" y="359872"/>
                  </a:lnTo>
                  <a:lnTo>
                    <a:pt x="287086" y="396278"/>
                  </a:lnTo>
                  <a:lnTo>
                    <a:pt x="287377" y="431661"/>
                  </a:lnTo>
                  <a:lnTo>
                    <a:pt x="288365" y="466362"/>
                  </a:lnTo>
                  <a:lnTo>
                    <a:pt x="289817" y="500609"/>
                  </a:lnTo>
                  <a:lnTo>
                    <a:pt x="291579" y="532171"/>
                  </a:lnTo>
                  <a:lnTo>
                    <a:pt x="293548" y="561944"/>
                  </a:lnTo>
                  <a:lnTo>
                    <a:pt x="295654" y="590524"/>
                  </a:lnTo>
                  <a:lnTo>
                    <a:pt x="298645" y="617515"/>
                  </a:lnTo>
                  <a:lnTo>
                    <a:pt x="302227" y="643446"/>
                  </a:lnTo>
                  <a:lnTo>
                    <a:pt x="306203" y="668671"/>
                  </a:lnTo>
                  <a:lnTo>
                    <a:pt x="312028" y="691044"/>
                  </a:lnTo>
                  <a:lnTo>
                    <a:pt x="319086" y="711516"/>
                  </a:lnTo>
                  <a:lnTo>
                    <a:pt x="335396" y="746697"/>
                  </a:lnTo>
                  <a:lnTo>
                    <a:pt x="353228" y="772917"/>
                  </a:lnTo>
                  <a:lnTo>
                    <a:pt x="371736" y="788803"/>
                  </a:lnTo>
                  <a:lnTo>
                    <a:pt x="381117" y="794151"/>
                  </a:lnTo>
                  <a:lnTo>
                    <a:pt x="402123" y="795859"/>
                  </a:lnTo>
                  <a:lnTo>
                    <a:pt x="413281" y="794093"/>
                  </a:lnTo>
                  <a:lnTo>
                    <a:pt x="436262" y="777313"/>
                  </a:lnTo>
                  <a:lnTo>
                    <a:pt x="459705" y="749747"/>
                  </a:lnTo>
                  <a:lnTo>
                    <a:pt x="471513" y="732394"/>
                  </a:lnTo>
                  <a:lnTo>
                    <a:pt x="483353" y="713683"/>
                  </a:lnTo>
                  <a:lnTo>
                    <a:pt x="494422" y="691683"/>
                  </a:lnTo>
                  <a:lnTo>
                    <a:pt x="504976" y="667492"/>
                  </a:lnTo>
                  <a:lnTo>
                    <a:pt x="515187" y="641839"/>
                  </a:lnTo>
                  <a:lnTo>
                    <a:pt x="524376" y="615212"/>
                  </a:lnTo>
                  <a:lnTo>
                    <a:pt x="532883" y="587936"/>
                  </a:lnTo>
                  <a:lnTo>
                    <a:pt x="540936" y="560227"/>
                  </a:lnTo>
                  <a:lnTo>
                    <a:pt x="547098" y="533023"/>
                  </a:lnTo>
                  <a:lnTo>
                    <a:pt x="552000" y="506156"/>
                  </a:lnTo>
                  <a:lnTo>
                    <a:pt x="556061" y="479513"/>
                  </a:lnTo>
                  <a:lnTo>
                    <a:pt x="558769" y="454607"/>
                  </a:lnTo>
                  <a:lnTo>
                    <a:pt x="560574" y="430860"/>
                  </a:lnTo>
                  <a:lnTo>
                    <a:pt x="561778" y="407885"/>
                  </a:lnTo>
                  <a:lnTo>
                    <a:pt x="562580" y="387805"/>
                  </a:lnTo>
                  <a:lnTo>
                    <a:pt x="563471" y="352795"/>
                  </a:lnTo>
                  <a:lnTo>
                    <a:pt x="560181" y="317686"/>
                  </a:lnTo>
                  <a:lnTo>
                    <a:pt x="554179" y="299787"/>
                  </a:lnTo>
                  <a:lnTo>
                    <a:pt x="549576" y="301453"/>
                  </a:lnTo>
                  <a:lnTo>
                    <a:pt x="535996" y="316003"/>
                  </a:lnTo>
                  <a:lnTo>
                    <a:pt x="521877" y="350971"/>
                  </a:lnTo>
                  <a:lnTo>
                    <a:pt x="513367" y="381932"/>
                  </a:lnTo>
                  <a:lnTo>
                    <a:pt x="505880" y="416859"/>
                  </a:lnTo>
                  <a:lnTo>
                    <a:pt x="503884" y="435063"/>
                  </a:lnTo>
                  <a:lnTo>
                    <a:pt x="502553" y="453549"/>
                  </a:lnTo>
                  <a:lnTo>
                    <a:pt x="501665" y="472223"/>
                  </a:lnTo>
                  <a:lnTo>
                    <a:pt x="501074" y="491023"/>
                  </a:lnTo>
                  <a:lnTo>
                    <a:pt x="500679" y="509906"/>
                  </a:lnTo>
                  <a:lnTo>
                    <a:pt x="501210" y="528844"/>
                  </a:lnTo>
                  <a:lnTo>
                    <a:pt x="502358" y="547820"/>
                  </a:lnTo>
                  <a:lnTo>
                    <a:pt x="503917" y="566820"/>
                  </a:lnTo>
                  <a:lnTo>
                    <a:pt x="511999" y="600632"/>
                  </a:lnTo>
                  <a:lnTo>
                    <a:pt x="525116" y="630741"/>
                  </a:lnTo>
                  <a:lnTo>
                    <a:pt x="544175" y="657351"/>
                  </a:lnTo>
                  <a:lnTo>
                    <a:pt x="567991" y="680291"/>
                  </a:lnTo>
                  <a:lnTo>
                    <a:pt x="595245" y="697894"/>
                  </a:lnTo>
                  <a:lnTo>
                    <a:pt x="625879" y="705718"/>
                  </a:lnTo>
                  <a:lnTo>
                    <a:pt x="658014" y="704962"/>
                  </a:lnTo>
                  <a:lnTo>
                    <a:pt x="692405" y="696160"/>
                  </a:lnTo>
                  <a:lnTo>
                    <a:pt x="711577" y="687145"/>
                  </a:lnTo>
                  <a:lnTo>
                    <a:pt x="731503" y="676372"/>
                  </a:lnTo>
                  <a:lnTo>
                    <a:pt x="750343" y="662047"/>
                  </a:lnTo>
                  <a:lnTo>
                    <a:pt x="768459" y="645353"/>
                  </a:lnTo>
                  <a:lnTo>
                    <a:pt x="786092" y="627080"/>
                  </a:lnTo>
                  <a:lnTo>
                    <a:pt x="803404" y="606960"/>
                  </a:lnTo>
                  <a:lnTo>
                    <a:pt x="820502" y="585610"/>
                  </a:lnTo>
                  <a:lnTo>
                    <a:pt x="837457" y="563439"/>
                  </a:lnTo>
                  <a:lnTo>
                    <a:pt x="853522" y="539927"/>
                  </a:lnTo>
                  <a:lnTo>
                    <a:pt x="868995" y="515521"/>
                  </a:lnTo>
                  <a:lnTo>
                    <a:pt x="884073" y="490519"/>
                  </a:lnTo>
                  <a:lnTo>
                    <a:pt x="897300" y="465120"/>
                  </a:lnTo>
                  <a:lnTo>
                    <a:pt x="909293" y="439456"/>
                  </a:lnTo>
                  <a:lnTo>
                    <a:pt x="920463" y="413615"/>
                  </a:lnTo>
                  <a:lnTo>
                    <a:pt x="930291" y="390038"/>
                  </a:lnTo>
                  <a:lnTo>
                    <a:pt x="939224" y="367970"/>
                  </a:lnTo>
                  <a:lnTo>
                    <a:pt x="947561" y="346908"/>
                  </a:lnTo>
                  <a:lnTo>
                    <a:pt x="954706" y="327310"/>
                  </a:lnTo>
                  <a:lnTo>
                    <a:pt x="961057" y="308689"/>
                  </a:lnTo>
                  <a:lnTo>
                    <a:pt x="970760" y="278738"/>
                  </a:lnTo>
                  <a:lnTo>
                    <a:pt x="978522" y="254778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48200" name="SMARTInkShape-255"/>
            <p:cNvSpPr/>
            <p:nvPr/>
          </p:nvSpPr>
          <p:spPr bwMode="auto">
            <a:xfrm>
              <a:off x="3178969" y="1076720"/>
              <a:ext cx="700088" cy="499985"/>
            </a:xfrm>
            <a:custGeom>
              <a:avLst/>
              <a:gdLst/>
              <a:ahLst/>
              <a:cxnLst/>
              <a:rect l="0" t="0" r="0" b="0"/>
              <a:pathLst>
                <a:path w="700088" h="499985">
                  <a:moveTo>
                    <a:pt x="0" y="87711"/>
                  </a:moveTo>
                  <a:lnTo>
                    <a:pt x="0" y="121333"/>
                  </a:lnTo>
                  <a:lnTo>
                    <a:pt x="0" y="147369"/>
                  </a:lnTo>
                  <a:lnTo>
                    <a:pt x="0" y="181694"/>
                  </a:lnTo>
                  <a:lnTo>
                    <a:pt x="0" y="201960"/>
                  </a:lnTo>
                  <a:lnTo>
                    <a:pt x="0" y="223409"/>
                  </a:lnTo>
                  <a:lnTo>
                    <a:pt x="794" y="244851"/>
                  </a:lnTo>
                  <a:lnTo>
                    <a:pt x="2116" y="266290"/>
                  </a:lnTo>
                  <a:lnTo>
                    <a:pt x="3792" y="287726"/>
                  </a:lnTo>
                  <a:lnTo>
                    <a:pt x="5703" y="309954"/>
                  </a:lnTo>
                  <a:lnTo>
                    <a:pt x="7771" y="332711"/>
                  </a:lnTo>
                  <a:lnTo>
                    <a:pt x="9943" y="355819"/>
                  </a:lnTo>
                  <a:lnTo>
                    <a:pt x="12185" y="376781"/>
                  </a:lnTo>
                  <a:lnTo>
                    <a:pt x="14473" y="396312"/>
                  </a:lnTo>
                  <a:lnTo>
                    <a:pt x="19132" y="431242"/>
                  </a:lnTo>
                  <a:lnTo>
                    <a:pt x="23849" y="459996"/>
                  </a:lnTo>
                  <a:lnTo>
                    <a:pt x="30967" y="490912"/>
                  </a:lnTo>
                  <a:lnTo>
                    <a:pt x="34138" y="496212"/>
                  </a:lnTo>
                  <a:lnTo>
                    <a:pt x="37840" y="498951"/>
                  </a:lnTo>
                  <a:lnTo>
                    <a:pt x="41895" y="499984"/>
                  </a:lnTo>
                  <a:lnTo>
                    <a:pt x="45393" y="497497"/>
                  </a:lnTo>
                  <a:lnTo>
                    <a:pt x="54901" y="477240"/>
                  </a:lnTo>
                  <a:lnTo>
                    <a:pt x="63029" y="454510"/>
                  </a:lnTo>
                  <a:lnTo>
                    <a:pt x="71934" y="420066"/>
                  </a:lnTo>
                  <a:lnTo>
                    <a:pt x="76531" y="399769"/>
                  </a:lnTo>
                  <a:lnTo>
                    <a:pt x="82770" y="378300"/>
                  </a:lnTo>
                  <a:lnTo>
                    <a:pt x="90105" y="356049"/>
                  </a:lnTo>
                  <a:lnTo>
                    <a:pt x="98170" y="333278"/>
                  </a:lnTo>
                  <a:lnTo>
                    <a:pt x="107515" y="308573"/>
                  </a:lnTo>
                  <a:lnTo>
                    <a:pt x="117714" y="282577"/>
                  </a:lnTo>
                  <a:lnTo>
                    <a:pt x="128482" y="255722"/>
                  </a:lnTo>
                  <a:lnTo>
                    <a:pt x="141217" y="229087"/>
                  </a:lnTo>
                  <a:lnTo>
                    <a:pt x="155264" y="202599"/>
                  </a:lnTo>
                  <a:lnTo>
                    <a:pt x="170184" y="176210"/>
                  </a:lnTo>
                  <a:lnTo>
                    <a:pt x="186481" y="152266"/>
                  </a:lnTo>
                  <a:lnTo>
                    <a:pt x="203695" y="129954"/>
                  </a:lnTo>
                  <a:lnTo>
                    <a:pt x="221522" y="108729"/>
                  </a:lnTo>
                  <a:lnTo>
                    <a:pt x="242137" y="89817"/>
                  </a:lnTo>
                  <a:lnTo>
                    <a:pt x="264612" y="72446"/>
                  </a:lnTo>
                  <a:lnTo>
                    <a:pt x="288327" y="56103"/>
                  </a:lnTo>
                  <a:lnTo>
                    <a:pt x="312868" y="42033"/>
                  </a:lnTo>
                  <a:lnTo>
                    <a:pt x="337960" y="29478"/>
                  </a:lnTo>
                  <a:lnTo>
                    <a:pt x="363419" y="17933"/>
                  </a:lnTo>
                  <a:lnTo>
                    <a:pt x="389123" y="10236"/>
                  </a:lnTo>
                  <a:lnTo>
                    <a:pt x="414990" y="5105"/>
                  </a:lnTo>
                  <a:lnTo>
                    <a:pt x="440967" y="1684"/>
                  </a:lnTo>
                  <a:lnTo>
                    <a:pt x="467015" y="197"/>
                  </a:lnTo>
                  <a:lnTo>
                    <a:pt x="493112" y="0"/>
                  </a:lnTo>
                  <a:lnTo>
                    <a:pt x="519241" y="662"/>
                  </a:lnTo>
                  <a:lnTo>
                    <a:pt x="544598" y="2691"/>
                  </a:lnTo>
                  <a:lnTo>
                    <a:pt x="569441" y="5631"/>
                  </a:lnTo>
                  <a:lnTo>
                    <a:pt x="593939" y="9179"/>
                  </a:lnTo>
                  <a:lnTo>
                    <a:pt x="616622" y="11544"/>
                  </a:lnTo>
                  <a:lnTo>
                    <a:pt x="700087" y="16274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48201" name="SMARTInkShape-256"/>
            <p:cNvSpPr/>
            <p:nvPr/>
          </p:nvSpPr>
          <p:spPr bwMode="auto">
            <a:xfrm>
              <a:off x="692944" y="1034244"/>
              <a:ext cx="521495" cy="843492"/>
            </a:xfrm>
            <a:custGeom>
              <a:avLst/>
              <a:gdLst/>
              <a:ahLst/>
              <a:cxnLst/>
              <a:rect l="0" t="0" r="0" b="0"/>
              <a:pathLst>
                <a:path w="521495" h="843492">
                  <a:moveTo>
                    <a:pt x="0" y="201625"/>
                  </a:moveTo>
                  <a:lnTo>
                    <a:pt x="3792" y="209209"/>
                  </a:lnTo>
                  <a:lnTo>
                    <a:pt x="9943" y="244265"/>
                  </a:lnTo>
                  <a:lnTo>
                    <a:pt x="12185" y="261802"/>
                  </a:lnTo>
                  <a:lnTo>
                    <a:pt x="14473" y="281430"/>
                  </a:lnTo>
                  <a:lnTo>
                    <a:pt x="16792" y="302453"/>
                  </a:lnTo>
                  <a:lnTo>
                    <a:pt x="18339" y="325994"/>
                  </a:lnTo>
                  <a:lnTo>
                    <a:pt x="19369" y="351212"/>
                  </a:lnTo>
                  <a:lnTo>
                    <a:pt x="20057" y="377550"/>
                  </a:lnTo>
                  <a:lnTo>
                    <a:pt x="20515" y="405427"/>
                  </a:lnTo>
                  <a:lnTo>
                    <a:pt x="20820" y="434330"/>
                  </a:lnTo>
                  <a:lnTo>
                    <a:pt x="21024" y="463918"/>
                  </a:lnTo>
                  <a:lnTo>
                    <a:pt x="21160" y="493168"/>
                  </a:lnTo>
                  <a:lnTo>
                    <a:pt x="21250" y="522193"/>
                  </a:lnTo>
                  <a:lnTo>
                    <a:pt x="21310" y="551068"/>
                  </a:lnTo>
                  <a:lnTo>
                    <a:pt x="22144" y="579050"/>
                  </a:lnTo>
                  <a:lnTo>
                    <a:pt x="23494" y="606435"/>
                  </a:lnTo>
                  <a:lnTo>
                    <a:pt x="25188" y="633423"/>
                  </a:lnTo>
                  <a:lnTo>
                    <a:pt x="27110" y="658559"/>
                  </a:lnTo>
                  <a:lnTo>
                    <a:pt x="29186" y="682460"/>
                  </a:lnTo>
                  <a:lnTo>
                    <a:pt x="31364" y="705538"/>
                  </a:lnTo>
                  <a:lnTo>
                    <a:pt x="33609" y="726480"/>
                  </a:lnTo>
                  <a:lnTo>
                    <a:pt x="35900" y="745997"/>
                  </a:lnTo>
                  <a:lnTo>
                    <a:pt x="40562" y="780911"/>
                  </a:lnTo>
                  <a:lnTo>
                    <a:pt x="45279" y="809658"/>
                  </a:lnTo>
                  <a:lnTo>
                    <a:pt x="56190" y="836778"/>
                  </a:lnTo>
                  <a:lnTo>
                    <a:pt x="61273" y="840960"/>
                  </a:lnTo>
                  <a:lnTo>
                    <a:pt x="67042" y="842955"/>
                  </a:lnTo>
                  <a:lnTo>
                    <a:pt x="73270" y="843491"/>
                  </a:lnTo>
                  <a:lnTo>
                    <a:pt x="79803" y="840673"/>
                  </a:lnTo>
                  <a:lnTo>
                    <a:pt x="93411" y="829075"/>
                  </a:lnTo>
                  <a:lnTo>
                    <a:pt x="109514" y="806987"/>
                  </a:lnTo>
                  <a:lnTo>
                    <a:pt x="127254" y="775475"/>
                  </a:lnTo>
                  <a:lnTo>
                    <a:pt x="136430" y="754848"/>
                  </a:lnTo>
                  <a:lnTo>
                    <a:pt x="145722" y="732365"/>
                  </a:lnTo>
                  <a:lnTo>
                    <a:pt x="155885" y="706264"/>
                  </a:lnTo>
                  <a:lnTo>
                    <a:pt x="166630" y="677751"/>
                  </a:lnTo>
                  <a:lnTo>
                    <a:pt x="177761" y="647630"/>
                  </a:lnTo>
                  <a:lnTo>
                    <a:pt x="189151" y="615643"/>
                  </a:lnTo>
                  <a:lnTo>
                    <a:pt x="200713" y="582412"/>
                  </a:lnTo>
                  <a:lnTo>
                    <a:pt x="212390" y="548351"/>
                  </a:lnTo>
                  <a:lnTo>
                    <a:pt x="224937" y="512945"/>
                  </a:lnTo>
                  <a:lnTo>
                    <a:pt x="238064" y="476640"/>
                  </a:lnTo>
                  <a:lnTo>
                    <a:pt x="251578" y="439737"/>
                  </a:lnTo>
                  <a:lnTo>
                    <a:pt x="264556" y="404023"/>
                  </a:lnTo>
                  <a:lnTo>
                    <a:pt x="277177" y="369100"/>
                  </a:lnTo>
                  <a:lnTo>
                    <a:pt x="289560" y="334706"/>
                  </a:lnTo>
                  <a:lnTo>
                    <a:pt x="301783" y="302252"/>
                  </a:lnTo>
                  <a:lnTo>
                    <a:pt x="313901" y="271091"/>
                  </a:lnTo>
                  <a:lnTo>
                    <a:pt x="325949" y="240792"/>
                  </a:lnTo>
                  <a:lnTo>
                    <a:pt x="338743" y="212655"/>
                  </a:lnTo>
                  <a:lnTo>
                    <a:pt x="352035" y="185959"/>
                  </a:lnTo>
                  <a:lnTo>
                    <a:pt x="365659" y="160225"/>
                  </a:lnTo>
                  <a:lnTo>
                    <a:pt x="377916" y="136719"/>
                  </a:lnTo>
                  <a:lnTo>
                    <a:pt x="389263" y="114698"/>
                  </a:lnTo>
                  <a:lnTo>
                    <a:pt x="400002" y="93667"/>
                  </a:lnTo>
                  <a:lnTo>
                    <a:pt x="420402" y="59717"/>
                  </a:lnTo>
                  <a:lnTo>
                    <a:pt x="440051" y="32986"/>
                  </a:lnTo>
                  <a:lnTo>
                    <a:pt x="459368" y="13168"/>
                  </a:lnTo>
                  <a:lnTo>
                    <a:pt x="478536" y="2772"/>
                  </a:lnTo>
                  <a:lnTo>
                    <a:pt x="488093" y="0"/>
                  </a:lnTo>
                  <a:lnTo>
                    <a:pt x="495258" y="533"/>
                  </a:lnTo>
                  <a:lnTo>
                    <a:pt x="500828" y="3270"/>
                  </a:lnTo>
                  <a:lnTo>
                    <a:pt x="505335" y="7476"/>
                  </a:lnTo>
                  <a:lnTo>
                    <a:pt x="515471" y="28564"/>
                  </a:lnTo>
                  <a:lnTo>
                    <a:pt x="519709" y="58714"/>
                  </a:lnTo>
                  <a:lnTo>
                    <a:pt x="521494" y="80181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</p:spTree>
  </p:cSld>
  <p:clrMapOvr>
    <a:masterClrMapping/>
  </p:clrMapOvr>
  <p:transition spd="med">
    <p:pull dir="u"/>
    <p:sndAc>
      <p:stSnd>
        <p:snd r:embed="rId3" name="projcto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8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8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8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8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50" grpId="0" autoUpdateAnimBg="0"/>
      <p:bldP spid="48151" grpId="0" autoUpdateAnimBg="0"/>
      <p:bldP spid="48152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3" name="Rectangle 5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egasus" pitchFamily="2" charset="0"/>
              </a:rPr>
              <a:t>Ahora les toca a Uds… (2)</a:t>
            </a:r>
          </a:p>
        </p:txBody>
      </p:sp>
      <p:grpSp>
        <p:nvGrpSpPr>
          <p:cNvPr id="78858" name="Group 10"/>
          <p:cNvGrpSpPr>
            <a:grpSpLocks/>
          </p:cNvGrpSpPr>
          <p:nvPr/>
        </p:nvGrpSpPr>
        <p:grpSpPr bwMode="auto">
          <a:xfrm>
            <a:off x="762000" y="1371600"/>
            <a:ext cx="1371600" cy="1870075"/>
            <a:chOff x="480" y="864"/>
            <a:chExt cx="864" cy="1178"/>
          </a:xfrm>
        </p:grpSpPr>
        <p:pic>
          <p:nvPicPr>
            <p:cNvPr id="78850" name="Picture 2" descr="c:\Program Files\Microsoft Office\Clipart\standard\stddir3\pe01705_.wm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80" y="864"/>
              <a:ext cx="864" cy="8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8855" name="Text Box 7"/>
            <p:cNvSpPr txBox="1">
              <a:spLocks noChangeArrowheads="1"/>
            </p:cNvSpPr>
            <p:nvPr/>
          </p:nvSpPr>
          <p:spPr bwMode="auto">
            <a:xfrm>
              <a:off x="806" y="1754"/>
              <a:ext cx="3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yo</a:t>
              </a:r>
            </a:p>
          </p:txBody>
        </p:sp>
      </p:grpSp>
      <p:grpSp>
        <p:nvGrpSpPr>
          <p:cNvPr id="78859" name="Group 11"/>
          <p:cNvGrpSpPr>
            <a:grpSpLocks/>
          </p:cNvGrpSpPr>
          <p:nvPr/>
        </p:nvGrpSpPr>
        <p:grpSpPr bwMode="auto">
          <a:xfrm>
            <a:off x="6705600" y="3048000"/>
            <a:ext cx="1366838" cy="1981200"/>
            <a:chOff x="4224" y="1920"/>
            <a:chExt cx="861" cy="1248"/>
          </a:xfrm>
        </p:grpSpPr>
        <p:pic>
          <p:nvPicPr>
            <p:cNvPr id="78852" name="Picture 4" descr="c:\Program Files\Microsoft Office\Clipart\standard\stddir3\fd00784_.wmf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224" y="1920"/>
              <a:ext cx="861" cy="942"/>
            </a:xfrm>
            <a:prstGeom prst="rect">
              <a:avLst/>
            </a:prstGeom>
            <a:noFill/>
          </p:spPr>
        </p:pic>
        <p:sp>
          <p:nvSpPr>
            <p:cNvPr id="78856" name="Text Box 8"/>
            <p:cNvSpPr txBox="1">
              <a:spLocks noChangeArrowheads="1"/>
            </p:cNvSpPr>
            <p:nvPr/>
          </p:nvSpPr>
          <p:spPr bwMode="auto">
            <a:xfrm>
              <a:off x="4562" y="2880"/>
              <a:ext cx="39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Ud.</a:t>
              </a:r>
            </a:p>
          </p:txBody>
        </p:sp>
      </p:grpSp>
      <p:grpSp>
        <p:nvGrpSpPr>
          <p:cNvPr id="78860" name="Group 12"/>
          <p:cNvGrpSpPr>
            <a:grpSpLocks/>
          </p:cNvGrpSpPr>
          <p:nvPr/>
        </p:nvGrpSpPr>
        <p:grpSpPr bwMode="auto">
          <a:xfrm>
            <a:off x="685800" y="4724400"/>
            <a:ext cx="1524000" cy="1752600"/>
            <a:chOff x="432" y="2976"/>
            <a:chExt cx="960" cy="1104"/>
          </a:xfrm>
        </p:grpSpPr>
        <p:pic>
          <p:nvPicPr>
            <p:cNvPr id="78851" name="Picture 3" descr="c:\Program Files\Microsoft Office\Clipart\standard\stddir1\bd07178_.wmf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32" y="2976"/>
              <a:ext cx="960" cy="790"/>
            </a:xfrm>
            <a:prstGeom prst="rect">
              <a:avLst/>
            </a:prstGeom>
            <a:noFill/>
          </p:spPr>
        </p:pic>
        <p:sp>
          <p:nvSpPr>
            <p:cNvPr id="78857" name="Text Box 9"/>
            <p:cNvSpPr txBox="1">
              <a:spLocks noChangeArrowheads="1"/>
            </p:cNvSpPr>
            <p:nvPr/>
          </p:nvSpPr>
          <p:spPr bwMode="auto">
            <a:xfrm>
              <a:off x="540" y="3792"/>
              <a:ext cx="76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vosotros</a:t>
              </a:r>
            </a:p>
          </p:txBody>
        </p:sp>
      </p:grpSp>
      <p:sp>
        <p:nvSpPr>
          <p:cNvPr id="78861" name="Text Box 13"/>
          <p:cNvSpPr txBox="1">
            <a:spLocks noChangeArrowheads="1"/>
          </p:cNvSpPr>
          <p:nvPr/>
        </p:nvSpPr>
        <p:spPr bwMode="auto">
          <a:xfrm>
            <a:off x="2419350" y="1766888"/>
            <a:ext cx="24685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estoy hablando</a:t>
            </a:r>
          </a:p>
        </p:txBody>
      </p:sp>
      <p:sp>
        <p:nvSpPr>
          <p:cNvPr id="78862" name="Text Box 14"/>
          <p:cNvSpPr txBox="1">
            <a:spLocks noChangeArrowheads="1"/>
          </p:cNvSpPr>
          <p:nvPr/>
        </p:nvSpPr>
        <p:spPr bwMode="auto">
          <a:xfrm>
            <a:off x="4087813" y="3505200"/>
            <a:ext cx="23272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está comiendo</a:t>
            </a:r>
          </a:p>
        </p:txBody>
      </p:sp>
      <p:sp>
        <p:nvSpPr>
          <p:cNvPr id="78863" name="Text Box 15"/>
          <p:cNvSpPr txBox="1">
            <a:spLocks noChangeArrowheads="1"/>
          </p:cNvSpPr>
          <p:nvPr/>
        </p:nvSpPr>
        <p:spPr bwMode="auto">
          <a:xfrm>
            <a:off x="2438400" y="5378450"/>
            <a:ext cx="28416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estáis comprando</a:t>
            </a:r>
          </a:p>
        </p:txBody>
      </p:sp>
    </p:spTree>
  </p:cSld>
  <p:clrMapOvr>
    <a:masterClrMapping/>
  </p:clrMapOvr>
  <p:transition spd="med">
    <p:pull dir="u"/>
    <p:sndAc>
      <p:stSnd>
        <p:snd r:embed="rId2" name="projcto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8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8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8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8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88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88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8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8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88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88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88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8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88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88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88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8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61" grpId="0" autoUpdateAnimBg="0"/>
      <p:bldP spid="78862" grpId="0" autoUpdateAnimBg="0"/>
      <p:bldP spid="78863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400" b="1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El Presente Progresivo</a:t>
            </a:r>
          </a:p>
        </p:txBody>
      </p:sp>
      <p:sp>
        <p:nvSpPr>
          <p:cNvPr id="68615" name="Text Box 7"/>
          <p:cNvSpPr txBox="1">
            <a:spLocks noChangeArrowheads="1"/>
          </p:cNvSpPr>
          <p:nvPr/>
        </p:nvSpPr>
        <p:spPr bwMode="auto">
          <a:xfrm>
            <a:off x="5105400" y="22098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hoy</a:t>
            </a:r>
          </a:p>
        </p:txBody>
      </p:sp>
      <p:sp>
        <p:nvSpPr>
          <p:cNvPr id="68616" name="Text Box 8"/>
          <p:cNvSpPr txBox="1">
            <a:spLocks noChangeArrowheads="1"/>
          </p:cNvSpPr>
          <p:nvPr/>
        </p:nvSpPr>
        <p:spPr bwMode="auto">
          <a:xfrm>
            <a:off x="2078038" y="2209800"/>
            <a:ext cx="10302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pasado</a:t>
            </a:r>
          </a:p>
        </p:txBody>
      </p:sp>
      <p:sp>
        <p:nvSpPr>
          <p:cNvPr id="68617" name="Text Box 9"/>
          <p:cNvSpPr txBox="1">
            <a:spLocks noChangeArrowheads="1"/>
          </p:cNvSpPr>
          <p:nvPr/>
        </p:nvSpPr>
        <p:spPr bwMode="auto">
          <a:xfrm>
            <a:off x="6851650" y="2209800"/>
            <a:ext cx="928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futuro</a:t>
            </a:r>
          </a:p>
        </p:txBody>
      </p:sp>
      <p:grpSp>
        <p:nvGrpSpPr>
          <p:cNvPr id="68623" name="Group 15"/>
          <p:cNvGrpSpPr>
            <a:grpSpLocks/>
          </p:cNvGrpSpPr>
          <p:nvPr/>
        </p:nvGrpSpPr>
        <p:grpSpPr bwMode="auto">
          <a:xfrm>
            <a:off x="838200" y="1676400"/>
            <a:ext cx="7239000" cy="685800"/>
            <a:chOff x="528" y="1056"/>
            <a:chExt cx="4560" cy="432"/>
          </a:xfrm>
        </p:grpSpPr>
        <p:sp>
          <p:nvSpPr>
            <p:cNvPr id="68611" name="Line 3"/>
            <p:cNvSpPr>
              <a:spLocks noChangeShapeType="1"/>
            </p:cNvSpPr>
            <p:nvPr/>
          </p:nvSpPr>
          <p:spPr bwMode="auto">
            <a:xfrm>
              <a:off x="528" y="1296"/>
              <a:ext cx="4560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612" name="Line 4"/>
            <p:cNvSpPr>
              <a:spLocks noChangeShapeType="1"/>
            </p:cNvSpPr>
            <p:nvPr/>
          </p:nvSpPr>
          <p:spPr bwMode="auto">
            <a:xfrm>
              <a:off x="528" y="1104"/>
              <a:ext cx="0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619" name="Rectangle 11"/>
            <p:cNvSpPr>
              <a:spLocks noChangeArrowheads="1"/>
            </p:cNvSpPr>
            <p:nvPr/>
          </p:nvSpPr>
          <p:spPr bwMode="auto">
            <a:xfrm>
              <a:off x="2880" y="1056"/>
              <a:ext cx="1056" cy="24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8622" name="Group 14"/>
          <p:cNvGrpSpPr>
            <a:grpSpLocks/>
          </p:cNvGrpSpPr>
          <p:nvPr/>
        </p:nvGrpSpPr>
        <p:grpSpPr bwMode="auto">
          <a:xfrm>
            <a:off x="5257800" y="1905000"/>
            <a:ext cx="304800" cy="304800"/>
            <a:chOff x="2688" y="2160"/>
            <a:chExt cx="192" cy="192"/>
          </a:xfrm>
        </p:grpSpPr>
        <p:sp>
          <p:nvSpPr>
            <p:cNvPr id="68620" name="Line 12"/>
            <p:cNvSpPr>
              <a:spLocks noChangeShapeType="1"/>
            </p:cNvSpPr>
            <p:nvPr/>
          </p:nvSpPr>
          <p:spPr bwMode="auto">
            <a:xfrm flipH="1">
              <a:off x="2688" y="2160"/>
              <a:ext cx="192" cy="19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621" name="Line 13"/>
            <p:cNvSpPr>
              <a:spLocks noChangeShapeType="1"/>
            </p:cNvSpPr>
            <p:nvPr/>
          </p:nvSpPr>
          <p:spPr bwMode="auto">
            <a:xfrm rot="16200000" flipH="1">
              <a:off x="2688" y="2160"/>
              <a:ext cx="192" cy="19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68624" name="Rectangle 16"/>
          <p:cNvSpPr>
            <a:spLocks noChangeArrowheads="1"/>
          </p:cNvSpPr>
          <p:nvPr/>
        </p:nvSpPr>
        <p:spPr bwMode="auto">
          <a:xfrm>
            <a:off x="685800" y="38100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b="1"/>
              <a:t>	The </a:t>
            </a:r>
            <a:r>
              <a:rPr lang="en-US" sz="2800" b="1" i="1">
                <a:solidFill>
                  <a:srgbClr val="FF0000"/>
                </a:solidFill>
              </a:rPr>
              <a:t>present progressive</a:t>
            </a:r>
            <a:r>
              <a:rPr lang="en-US" sz="2800" b="1"/>
              <a:t> describes an action that is in process </a:t>
            </a:r>
            <a:r>
              <a:rPr lang="en-US" sz="2800" b="1" i="1">
                <a:solidFill>
                  <a:srgbClr val="FF0000"/>
                </a:solidFill>
              </a:rPr>
              <a:t>at the moment</a:t>
            </a:r>
            <a:r>
              <a:rPr lang="en-US" sz="2800" b="1"/>
              <a:t> we are talking.</a:t>
            </a:r>
          </a:p>
        </p:txBody>
      </p:sp>
      <p:sp>
        <p:nvSpPr>
          <p:cNvPr id="68625" name="Text Box 17"/>
          <p:cNvSpPr txBox="1">
            <a:spLocks noChangeArrowheads="1"/>
          </p:cNvSpPr>
          <p:nvPr/>
        </p:nvSpPr>
        <p:spPr bwMode="auto">
          <a:xfrm>
            <a:off x="2911475" y="5635625"/>
            <a:ext cx="33353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4000" b="1" i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¡ahora mismo!</a:t>
            </a:r>
          </a:p>
        </p:txBody>
      </p:sp>
    </p:spTree>
  </p:cSld>
  <p:clrMapOvr>
    <a:masterClrMapping/>
  </p:clrMapOvr>
  <p:transition spd="med">
    <p:pull dir="u"/>
    <p:sndAc>
      <p:stSnd>
        <p:snd r:embed="rId2" name="projcto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8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8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6" grpId="0" autoUpdateAnimBg="0"/>
      <p:bldP spid="6861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/>
              <a:t>¿Cómo lo </a:t>
            </a:r>
            <a:r>
              <a:rPr lang="en-US" i="1"/>
              <a:t>formamos</a:t>
            </a:r>
            <a:r>
              <a:rPr lang="en-US"/>
              <a:t>?</a:t>
            </a:r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5410200" y="4419600"/>
            <a:ext cx="35052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-ar  		=  -ando</a:t>
            </a:r>
          </a:p>
          <a:p>
            <a:pPr>
              <a:spcBef>
                <a:spcPct val="50000"/>
              </a:spcBef>
            </a:pPr>
            <a:r>
              <a:rPr lang="en-US" sz="3200"/>
              <a:t>-er/-ir  	=  -iendo</a:t>
            </a:r>
          </a:p>
        </p:txBody>
      </p:sp>
      <p:sp>
        <p:nvSpPr>
          <p:cNvPr id="34828" name="Text Box 12"/>
          <p:cNvSpPr txBox="1">
            <a:spLocks noChangeArrowheads="1"/>
          </p:cNvSpPr>
          <p:nvPr/>
        </p:nvSpPr>
        <p:spPr bwMode="auto">
          <a:xfrm>
            <a:off x="1624013" y="1362075"/>
            <a:ext cx="5843587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2800" b="1"/>
              <a:t>  Compound verb form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2800" b="1"/>
              <a:t>  2 parts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2800" b="1"/>
              <a:t>  Present tense forms of </a:t>
            </a:r>
            <a:r>
              <a:rPr lang="en-US" sz="2800" b="1" i="1">
                <a:solidFill>
                  <a:srgbClr val="FF0000"/>
                </a:solidFill>
              </a:rPr>
              <a:t>ESTAR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2800" b="1" i="1">
                <a:solidFill>
                  <a:srgbClr val="FF0000"/>
                </a:solidFill>
              </a:rPr>
              <a:t>  Present Participle</a:t>
            </a:r>
            <a:r>
              <a:rPr lang="en-US" sz="2800" b="1"/>
              <a:t> of the main verb</a:t>
            </a:r>
          </a:p>
          <a:p>
            <a:pPr>
              <a:buClr>
                <a:srgbClr val="FF0000"/>
              </a:buClr>
              <a:buFont typeface="Wingdings" pitchFamily="2" charset="2"/>
              <a:buNone/>
            </a:pPr>
            <a:r>
              <a:rPr lang="en-US" sz="2800" b="1" i="1"/>
              <a:t>	(gerund / gerundio)</a:t>
            </a:r>
          </a:p>
        </p:txBody>
      </p:sp>
      <p:grpSp>
        <p:nvGrpSpPr>
          <p:cNvPr id="34831" name="Group 15"/>
          <p:cNvGrpSpPr>
            <a:grpSpLocks/>
          </p:cNvGrpSpPr>
          <p:nvPr/>
        </p:nvGrpSpPr>
        <p:grpSpPr bwMode="auto">
          <a:xfrm>
            <a:off x="1296988" y="4495800"/>
            <a:ext cx="3525837" cy="1187450"/>
            <a:chOff x="817" y="2832"/>
            <a:chExt cx="2221" cy="748"/>
          </a:xfrm>
        </p:grpSpPr>
        <p:sp>
          <p:nvSpPr>
            <p:cNvPr id="34829" name="Text Box 13"/>
            <p:cNvSpPr txBox="1">
              <a:spLocks noChangeArrowheads="1"/>
            </p:cNvSpPr>
            <p:nvPr/>
          </p:nvSpPr>
          <p:spPr bwMode="auto">
            <a:xfrm>
              <a:off x="817" y="2832"/>
              <a:ext cx="1343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FF0000"/>
                  </a:solidFill>
                </a:rPr>
                <a:t>estoy	estamos</a:t>
              </a:r>
            </a:p>
            <a:p>
              <a:r>
                <a:rPr lang="en-US" b="1">
                  <a:solidFill>
                    <a:srgbClr val="FF0000"/>
                  </a:solidFill>
                </a:rPr>
                <a:t>estás	estáis</a:t>
              </a:r>
            </a:p>
            <a:p>
              <a:r>
                <a:rPr lang="en-US" b="1">
                  <a:solidFill>
                    <a:srgbClr val="FF0000"/>
                  </a:solidFill>
                </a:rPr>
                <a:t>está	están</a:t>
              </a:r>
            </a:p>
          </p:txBody>
        </p:sp>
        <p:sp>
          <p:nvSpPr>
            <p:cNvPr id="34830" name="Text Box 14"/>
            <p:cNvSpPr txBox="1">
              <a:spLocks noChangeArrowheads="1"/>
            </p:cNvSpPr>
            <p:nvPr/>
          </p:nvSpPr>
          <p:spPr bwMode="auto">
            <a:xfrm>
              <a:off x="2723" y="2976"/>
              <a:ext cx="315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4400" b="1"/>
                <a:t>+</a:t>
              </a:r>
            </a:p>
          </p:txBody>
        </p:sp>
      </p:grpSp>
      <p:grpSp>
        <p:nvGrpSpPr>
          <p:cNvPr id="28" name="SMARTInkShape-Group108"/>
          <p:cNvGrpSpPr/>
          <p:nvPr/>
        </p:nvGrpSpPr>
        <p:grpSpPr>
          <a:xfrm>
            <a:off x="6851394" y="2343150"/>
            <a:ext cx="1492507" cy="342901"/>
            <a:chOff x="6851394" y="2343150"/>
            <a:chExt cx="1492507" cy="342901"/>
          </a:xfrm>
        </p:grpSpPr>
        <p:sp>
          <p:nvSpPr>
            <p:cNvPr id="19" name="SMARTInkShape-88"/>
            <p:cNvSpPr/>
            <p:nvPr/>
          </p:nvSpPr>
          <p:spPr bwMode="auto">
            <a:xfrm>
              <a:off x="6851394" y="2443163"/>
              <a:ext cx="216961" cy="162354"/>
            </a:xfrm>
            <a:custGeom>
              <a:avLst/>
              <a:gdLst/>
              <a:ahLst/>
              <a:cxnLst/>
              <a:rect l="0" t="0" r="0" b="0"/>
              <a:pathLst>
                <a:path w="216961" h="162354">
                  <a:moveTo>
                    <a:pt x="56612" y="0"/>
                  </a:moveTo>
                  <a:lnTo>
                    <a:pt x="42877" y="17527"/>
                  </a:lnTo>
                  <a:lnTo>
                    <a:pt x="25295" y="48412"/>
                  </a:lnTo>
                  <a:lnTo>
                    <a:pt x="8652" y="78266"/>
                  </a:lnTo>
                  <a:lnTo>
                    <a:pt x="2185" y="97802"/>
                  </a:lnTo>
                  <a:lnTo>
                    <a:pt x="0" y="118625"/>
                  </a:lnTo>
                  <a:lnTo>
                    <a:pt x="1818" y="126276"/>
                  </a:lnTo>
                  <a:lnTo>
                    <a:pt x="3414" y="129428"/>
                  </a:lnTo>
                  <a:lnTo>
                    <a:pt x="11537" y="135046"/>
                  </a:lnTo>
                  <a:lnTo>
                    <a:pt x="17037" y="137656"/>
                  </a:lnTo>
                  <a:lnTo>
                    <a:pt x="27381" y="138438"/>
                  </a:lnTo>
                  <a:lnTo>
                    <a:pt x="50750" y="132473"/>
                  </a:lnTo>
                  <a:lnTo>
                    <a:pt x="62209" y="123964"/>
                  </a:lnTo>
                  <a:lnTo>
                    <a:pt x="97183" y="92260"/>
                  </a:lnTo>
                  <a:lnTo>
                    <a:pt x="128846" y="57069"/>
                  </a:lnTo>
                  <a:lnTo>
                    <a:pt x="161756" y="31308"/>
                  </a:lnTo>
                  <a:lnTo>
                    <a:pt x="173193" y="25821"/>
                  </a:lnTo>
                  <a:lnTo>
                    <a:pt x="186213" y="23382"/>
                  </a:lnTo>
                  <a:lnTo>
                    <a:pt x="199938" y="26531"/>
                  </a:lnTo>
                  <a:lnTo>
                    <a:pt x="206931" y="29594"/>
                  </a:lnTo>
                  <a:lnTo>
                    <a:pt x="211593" y="34016"/>
                  </a:lnTo>
                  <a:lnTo>
                    <a:pt x="216774" y="45280"/>
                  </a:lnTo>
                  <a:lnTo>
                    <a:pt x="216960" y="58224"/>
                  </a:lnTo>
                  <a:lnTo>
                    <a:pt x="210611" y="85937"/>
                  </a:lnTo>
                  <a:lnTo>
                    <a:pt x="196433" y="107219"/>
                  </a:lnTo>
                  <a:lnTo>
                    <a:pt x="165483" y="140766"/>
                  </a:lnTo>
                  <a:lnTo>
                    <a:pt x="154212" y="150669"/>
                  </a:lnTo>
                  <a:lnTo>
                    <a:pt x="135273" y="159912"/>
                  </a:lnTo>
                  <a:lnTo>
                    <a:pt x="124381" y="162353"/>
                  </a:lnTo>
                  <a:lnTo>
                    <a:pt x="114248" y="161321"/>
                  </a:lnTo>
                  <a:lnTo>
                    <a:pt x="104454" y="157423"/>
                  </a:lnTo>
                  <a:lnTo>
                    <a:pt x="94808" y="150399"/>
                  </a:lnTo>
                  <a:lnTo>
                    <a:pt x="87347" y="137752"/>
                  </a:lnTo>
                  <a:lnTo>
                    <a:pt x="72297" y="103763"/>
                  </a:lnTo>
                  <a:lnTo>
                    <a:pt x="63756" y="8572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0" name="SMARTInkShape-89"/>
            <p:cNvSpPr/>
            <p:nvPr/>
          </p:nvSpPr>
          <p:spPr bwMode="auto">
            <a:xfrm>
              <a:off x="6943725" y="2343150"/>
              <a:ext cx="7145" cy="21432"/>
            </a:xfrm>
            <a:custGeom>
              <a:avLst/>
              <a:gdLst/>
              <a:ahLst/>
              <a:cxnLst/>
              <a:rect l="0" t="0" r="0" b="0"/>
              <a:pathLst>
                <a:path w="7145" h="21432">
                  <a:moveTo>
                    <a:pt x="0" y="0"/>
                  </a:moveTo>
                  <a:lnTo>
                    <a:pt x="0" y="3792"/>
                  </a:lnTo>
                  <a:lnTo>
                    <a:pt x="2117" y="7771"/>
                  </a:lnTo>
                  <a:lnTo>
                    <a:pt x="4910" y="12185"/>
                  </a:lnTo>
                  <a:lnTo>
                    <a:pt x="7144" y="21431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1" name="SMARTInkShape-90"/>
            <p:cNvSpPr/>
            <p:nvPr/>
          </p:nvSpPr>
          <p:spPr bwMode="auto">
            <a:xfrm>
              <a:off x="7108031" y="2621756"/>
              <a:ext cx="42864" cy="50008"/>
            </a:xfrm>
            <a:custGeom>
              <a:avLst/>
              <a:gdLst/>
              <a:ahLst/>
              <a:cxnLst/>
              <a:rect l="0" t="0" r="0" b="0"/>
              <a:pathLst>
                <a:path w="42864" h="50008">
                  <a:moveTo>
                    <a:pt x="42863" y="0"/>
                  </a:moveTo>
                  <a:lnTo>
                    <a:pt x="10766" y="32890"/>
                  </a:lnTo>
                  <a:lnTo>
                    <a:pt x="0" y="50007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2" name="SMARTInkShape-91"/>
            <p:cNvSpPr/>
            <p:nvPr/>
          </p:nvSpPr>
          <p:spPr bwMode="auto">
            <a:xfrm>
              <a:off x="7289366" y="2458945"/>
              <a:ext cx="147279" cy="167285"/>
            </a:xfrm>
            <a:custGeom>
              <a:avLst/>
              <a:gdLst/>
              <a:ahLst/>
              <a:cxnLst/>
              <a:rect l="0" t="0" r="0" b="0"/>
              <a:pathLst>
                <a:path w="147279" h="167285">
                  <a:moveTo>
                    <a:pt x="140134" y="41368"/>
                  </a:moveTo>
                  <a:lnTo>
                    <a:pt x="140134" y="31425"/>
                  </a:lnTo>
                  <a:lnTo>
                    <a:pt x="136341" y="20783"/>
                  </a:lnTo>
                  <a:lnTo>
                    <a:pt x="130191" y="11368"/>
                  </a:lnTo>
                  <a:lnTo>
                    <a:pt x="115756" y="3551"/>
                  </a:lnTo>
                  <a:lnTo>
                    <a:pt x="103983" y="0"/>
                  </a:lnTo>
                  <a:lnTo>
                    <a:pt x="87883" y="2740"/>
                  </a:lnTo>
                  <a:lnTo>
                    <a:pt x="70928" y="11571"/>
                  </a:lnTo>
                  <a:lnTo>
                    <a:pt x="39044" y="32800"/>
                  </a:lnTo>
                  <a:lnTo>
                    <a:pt x="15692" y="67123"/>
                  </a:lnTo>
                  <a:lnTo>
                    <a:pt x="3426" y="95653"/>
                  </a:lnTo>
                  <a:lnTo>
                    <a:pt x="0" y="114972"/>
                  </a:lnTo>
                  <a:lnTo>
                    <a:pt x="2711" y="134141"/>
                  </a:lnTo>
                  <a:lnTo>
                    <a:pt x="9207" y="150863"/>
                  </a:lnTo>
                  <a:lnTo>
                    <a:pt x="17386" y="160940"/>
                  </a:lnTo>
                  <a:lnTo>
                    <a:pt x="26312" y="165949"/>
                  </a:lnTo>
                  <a:lnTo>
                    <a:pt x="30915" y="167284"/>
                  </a:lnTo>
                  <a:lnTo>
                    <a:pt x="46613" y="162418"/>
                  </a:lnTo>
                  <a:lnTo>
                    <a:pt x="64438" y="152318"/>
                  </a:lnTo>
                  <a:lnTo>
                    <a:pt x="94016" y="119507"/>
                  </a:lnTo>
                  <a:lnTo>
                    <a:pt x="116471" y="89826"/>
                  </a:lnTo>
                  <a:lnTo>
                    <a:pt x="127787" y="70078"/>
                  </a:lnTo>
                  <a:lnTo>
                    <a:pt x="138684" y="57287"/>
                  </a:lnTo>
                  <a:lnTo>
                    <a:pt x="139167" y="57537"/>
                  </a:lnTo>
                  <a:lnTo>
                    <a:pt x="139705" y="59931"/>
                  </a:lnTo>
                  <a:lnTo>
                    <a:pt x="121442" y="94276"/>
                  </a:lnTo>
                  <a:lnTo>
                    <a:pt x="113746" y="118405"/>
                  </a:lnTo>
                  <a:lnTo>
                    <a:pt x="113325" y="128788"/>
                  </a:lnTo>
                  <a:lnTo>
                    <a:pt x="117838" y="149404"/>
                  </a:lnTo>
                  <a:lnTo>
                    <a:pt x="121301" y="151492"/>
                  </a:lnTo>
                  <a:lnTo>
                    <a:pt x="147278" y="155668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3" name="SMARTInkShape-92"/>
            <p:cNvSpPr/>
            <p:nvPr/>
          </p:nvSpPr>
          <p:spPr bwMode="auto">
            <a:xfrm>
              <a:off x="7473849" y="2517534"/>
              <a:ext cx="205683" cy="127869"/>
            </a:xfrm>
            <a:custGeom>
              <a:avLst/>
              <a:gdLst/>
              <a:ahLst/>
              <a:cxnLst/>
              <a:rect l="0" t="0" r="0" b="0"/>
              <a:pathLst>
                <a:path w="205683" h="127869">
                  <a:moveTo>
                    <a:pt x="34232" y="25641"/>
                  </a:moveTo>
                  <a:lnTo>
                    <a:pt x="24344" y="53187"/>
                  </a:lnTo>
                  <a:lnTo>
                    <a:pt x="14105" y="84603"/>
                  </a:lnTo>
                  <a:lnTo>
                    <a:pt x="1860" y="119748"/>
                  </a:lnTo>
                  <a:lnTo>
                    <a:pt x="0" y="126468"/>
                  </a:lnTo>
                  <a:lnTo>
                    <a:pt x="1092" y="127784"/>
                  </a:lnTo>
                  <a:lnTo>
                    <a:pt x="3408" y="127868"/>
                  </a:lnTo>
                  <a:lnTo>
                    <a:pt x="6539" y="127130"/>
                  </a:lnTo>
                  <a:lnTo>
                    <a:pt x="14251" y="115726"/>
                  </a:lnTo>
                  <a:lnTo>
                    <a:pt x="30308" y="82718"/>
                  </a:lnTo>
                  <a:lnTo>
                    <a:pt x="32488" y="75350"/>
                  </a:lnTo>
                  <a:lnTo>
                    <a:pt x="58736" y="42555"/>
                  </a:lnTo>
                  <a:lnTo>
                    <a:pt x="66554" y="32364"/>
                  </a:lnTo>
                  <a:lnTo>
                    <a:pt x="75320" y="25189"/>
                  </a:lnTo>
                  <a:lnTo>
                    <a:pt x="80674" y="23752"/>
                  </a:lnTo>
                  <a:lnTo>
                    <a:pt x="92974" y="24272"/>
                  </a:lnTo>
                  <a:lnTo>
                    <a:pt x="97999" y="27110"/>
                  </a:lnTo>
                  <a:lnTo>
                    <a:pt x="105700" y="36612"/>
                  </a:lnTo>
                  <a:lnTo>
                    <a:pt x="109652" y="46657"/>
                  </a:lnTo>
                  <a:lnTo>
                    <a:pt x="110705" y="51558"/>
                  </a:lnTo>
                  <a:lnTo>
                    <a:pt x="109760" y="61237"/>
                  </a:lnTo>
                  <a:lnTo>
                    <a:pt x="100375" y="95578"/>
                  </a:lnTo>
                  <a:lnTo>
                    <a:pt x="99758" y="100841"/>
                  </a:lnTo>
                  <a:lnTo>
                    <a:pt x="100141" y="102761"/>
                  </a:lnTo>
                  <a:lnTo>
                    <a:pt x="101190" y="102455"/>
                  </a:lnTo>
                  <a:lnTo>
                    <a:pt x="124955" y="72125"/>
                  </a:lnTo>
                  <a:lnTo>
                    <a:pt x="146496" y="39465"/>
                  </a:lnTo>
                  <a:lnTo>
                    <a:pt x="174756" y="6968"/>
                  </a:lnTo>
                  <a:lnTo>
                    <a:pt x="182148" y="1467"/>
                  </a:lnTo>
                  <a:lnTo>
                    <a:pt x="185230" y="0"/>
                  </a:lnTo>
                  <a:lnTo>
                    <a:pt x="188079" y="1403"/>
                  </a:lnTo>
                  <a:lnTo>
                    <a:pt x="193361" y="9312"/>
                  </a:lnTo>
                  <a:lnTo>
                    <a:pt x="197516" y="38702"/>
                  </a:lnTo>
                  <a:lnTo>
                    <a:pt x="196220" y="70378"/>
                  </a:lnTo>
                  <a:lnTo>
                    <a:pt x="192347" y="99389"/>
                  </a:lnTo>
                  <a:lnTo>
                    <a:pt x="196052" y="110276"/>
                  </a:lnTo>
                  <a:lnTo>
                    <a:pt x="205682" y="125654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4" name="SMARTInkShape-93"/>
            <p:cNvSpPr/>
            <p:nvPr/>
          </p:nvSpPr>
          <p:spPr bwMode="auto">
            <a:xfrm>
              <a:off x="7758113" y="2650331"/>
              <a:ext cx="28576" cy="35720"/>
            </a:xfrm>
            <a:custGeom>
              <a:avLst/>
              <a:gdLst/>
              <a:ahLst/>
              <a:cxnLst/>
              <a:rect l="0" t="0" r="0" b="0"/>
              <a:pathLst>
                <a:path w="28576" h="35720">
                  <a:moveTo>
                    <a:pt x="28575" y="0"/>
                  </a:moveTo>
                  <a:lnTo>
                    <a:pt x="11782" y="27435"/>
                  </a:lnTo>
                  <a:lnTo>
                    <a:pt x="0" y="35719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5" name="SMARTInkShape-94"/>
            <p:cNvSpPr/>
            <p:nvPr/>
          </p:nvSpPr>
          <p:spPr bwMode="auto">
            <a:xfrm>
              <a:off x="7937269" y="2482901"/>
              <a:ext cx="135170" cy="146000"/>
            </a:xfrm>
            <a:custGeom>
              <a:avLst/>
              <a:gdLst/>
              <a:ahLst/>
              <a:cxnLst/>
              <a:rect l="0" t="0" r="0" b="0"/>
              <a:pathLst>
                <a:path w="135170" h="146000">
                  <a:moveTo>
                    <a:pt x="106594" y="38843"/>
                  </a:moveTo>
                  <a:lnTo>
                    <a:pt x="110386" y="35050"/>
                  </a:lnTo>
                  <a:lnTo>
                    <a:pt x="112248" y="28955"/>
                  </a:lnTo>
                  <a:lnTo>
                    <a:pt x="113443" y="15899"/>
                  </a:lnTo>
                  <a:lnTo>
                    <a:pt x="111490" y="10654"/>
                  </a:lnTo>
                  <a:lnTo>
                    <a:pt x="103768" y="819"/>
                  </a:lnTo>
                  <a:lnTo>
                    <a:pt x="101535" y="0"/>
                  </a:lnTo>
                  <a:lnTo>
                    <a:pt x="99252" y="247"/>
                  </a:lnTo>
                  <a:lnTo>
                    <a:pt x="66066" y="12759"/>
                  </a:lnTo>
                  <a:lnTo>
                    <a:pt x="35316" y="40112"/>
                  </a:lnTo>
                  <a:lnTo>
                    <a:pt x="12110" y="74018"/>
                  </a:lnTo>
                  <a:lnTo>
                    <a:pt x="1894" y="98133"/>
                  </a:lnTo>
                  <a:lnTo>
                    <a:pt x="0" y="122079"/>
                  </a:lnTo>
                  <a:lnTo>
                    <a:pt x="3921" y="137485"/>
                  </a:lnTo>
                  <a:lnTo>
                    <a:pt x="7189" y="142704"/>
                  </a:lnTo>
                  <a:lnTo>
                    <a:pt x="12542" y="144596"/>
                  </a:lnTo>
                  <a:lnTo>
                    <a:pt x="26958" y="142465"/>
                  </a:lnTo>
                  <a:lnTo>
                    <a:pt x="49130" y="132340"/>
                  </a:lnTo>
                  <a:lnTo>
                    <a:pt x="79466" y="102279"/>
                  </a:lnTo>
                  <a:lnTo>
                    <a:pt x="91362" y="87674"/>
                  </a:lnTo>
                  <a:lnTo>
                    <a:pt x="107583" y="52428"/>
                  </a:lnTo>
                  <a:lnTo>
                    <a:pt x="119130" y="24904"/>
                  </a:lnTo>
                  <a:lnTo>
                    <a:pt x="119714" y="25581"/>
                  </a:lnTo>
                  <a:lnTo>
                    <a:pt x="120651" y="34283"/>
                  </a:lnTo>
                  <a:lnTo>
                    <a:pt x="110917" y="64480"/>
                  </a:lnTo>
                  <a:lnTo>
                    <a:pt x="107875" y="94328"/>
                  </a:lnTo>
                  <a:lnTo>
                    <a:pt x="110765" y="118165"/>
                  </a:lnTo>
                  <a:lnTo>
                    <a:pt x="118766" y="129924"/>
                  </a:lnTo>
                  <a:lnTo>
                    <a:pt x="135169" y="145999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6" name="SMARTInkShape-95"/>
            <p:cNvSpPr/>
            <p:nvPr/>
          </p:nvSpPr>
          <p:spPr bwMode="auto">
            <a:xfrm>
              <a:off x="8130794" y="2521744"/>
              <a:ext cx="113095" cy="118589"/>
            </a:xfrm>
            <a:custGeom>
              <a:avLst/>
              <a:gdLst/>
              <a:ahLst/>
              <a:cxnLst/>
              <a:rect l="0" t="0" r="0" b="0"/>
              <a:pathLst>
                <a:path w="113095" h="118589">
                  <a:moveTo>
                    <a:pt x="55944" y="0"/>
                  </a:moveTo>
                  <a:lnTo>
                    <a:pt x="49446" y="16316"/>
                  </a:lnTo>
                  <a:lnTo>
                    <a:pt x="33000" y="44227"/>
                  </a:lnTo>
                  <a:lnTo>
                    <a:pt x="18223" y="76644"/>
                  </a:lnTo>
                  <a:lnTo>
                    <a:pt x="11397" y="87245"/>
                  </a:lnTo>
                  <a:lnTo>
                    <a:pt x="0" y="118588"/>
                  </a:lnTo>
                  <a:lnTo>
                    <a:pt x="9645" y="103770"/>
                  </a:lnTo>
                  <a:lnTo>
                    <a:pt x="22467" y="70991"/>
                  </a:lnTo>
                  <a:lnTo>
                    <a:pt x="42264" y="35660"/>
                  </a:lnTo>
                  <a:lnTo>
                    <a:pt x="51452" y="22993"/>
                  </a:lnTo>
                  <a:lnTo>
                    <a:pt x="64755" y="12192"/>
                  </a:lnTo>
                  <a:lnTo>
                    <a:pt x="82660" y="2677"/>
                  </a:lnTo>
                  <a:lnTo>
                    <a:pt x="90572" y="1190"/>
                  </a:lnTo>
                  <a:lnTo>
                    <a:pt x="99380" y="2645"/>
                  </a:lnTo>
                  <a:lnTo>
                    <a:pt x="113094" y="7144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" name="SMARTInkShape-96"/>
            <p:cNvSpPr/>
            <p:nvPr/>
          </p:nvSpPr>
          <p:spPr bwMode="auto">
            <a:xfrm>
              <a:off x="8257764" y="2538522"/>
              <a:ext cx="86137" cy="120913"/>
            </a:xfrm>
            <a:custGeom>
              <a:avLst/>
              <a:gdLst/>
              <a:ahLst/>
              <a:cxnLst/>
              <a:rect l="0" t="0" r="0" b="0"/>
              <a:pathLst>
                <a:path w="86137" h="120913">
                  <a:moveTo>
                    <a:pt x="14699" y="76091"/>
                  </a:moveTo>
                  <a:lnTo>
                    <a:pt x="45227" y="45563"/>
                  </a:lnTo>
                  <a:lnTo>
                    <a:pt x="64943" y="15233"/>
                  </a:lnTo>
                  <a:lnTo>
                    <a:pt x="68780" y="5915"/>
                  </a:lnTo>
                  <a:lnTo>
                    <a:pt x="68215" y="3113"/>
                  </a:lnTo>
                  <a:lnTo>
                    <a:pt x="66251" y="1245"/>
                  </a:lnTo>
                  <a:lnTo>
                    <a:pt x="63354" y="0"/>
                  </a:lnTo>
                  <a:lnTo>
                    <a:pt x="55902" y="733"/>
                  </a:lnTo>
                  <a:lnTo>
                    <a:pt x="45711" y="5292"/>
                  </a:lnTo>
                  <a:lnTo>
                    <a:pt x="23711" y="22040"/>
                  </a:lnTo>
                  <a:lnTo>
                    <a:pt x="3367" y="53625"/>
                  </a:lnTo>
                  <a:lnTo>
                    <a:pt x="0" y="61114"/>
                  </a:lnTo>
                  <a:lnTo>
                    <a:pt x="493" y="77901"/>
                  </a:lnTo>
                  <a:lnTo>
                    <a:pt x="6004" y="94358"/>
                  </a:lnTo>
                  <a:lnTo>
                    <a:pt x="18032" y="111754"/>
                  </a:lnTo>
                  <a:lnTo>
                    <a:pt x="27027" y="119193"/>
                  </a:lnTo>
                  <a:lnTo>
                    <a:pt x="42667" y="120912"/>
                  </a:lnTo>
                  <a:lnTo>
                    <a:pt x="67436" y="117417"/>
                  </a:lnTo>
                  <a:lnTo>
                    <a:pt x="86136" y="111809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grpSp>
        <p:nvGrpSpPr>
          <p:cNvPr id="34822" name="SMARTInkShape-Group109"/>
          <p:cNvGrpSpPr/>
          <p:nvPr/>
        </p:nvGrpSpPr>
        <p:grpSpPr>
          <a:xfrm>
            <a:off x="5729288" y="3159468"/>
            <a:ext cx="1641510" cy="612212"/>
            <a:chOff x="5729288" y="3159468"/>
            <a:chExt cx="1641510" cy="612212"/>
          </a:xfrm>
        </p:grpSpPr>
        <p:sp>
          <p:nvSpPr>
            <p:cNvPr id="29" name="SMARTInkShape-97"/>
            <p:cNvSpPr/>
            <p:nvPr/>
          </p:nvSpPr>
          <p:spPr bwMode="auto">
            <a:xfrm>
              <a:off x="5729288" y="3314700"/>
              <a:ext cx="64294" cy="7145"/>
            </a:xfrm>
            <a:custGeom>
              <a:avLst/>
              <a:gdLst/>
              <a:ahLst/>
              <a:cxnLst/>
              <a:rect l="0" t="0" r="0" b="0"/>
              <a:pathLst>
                <a:path w="64294" h="7145">
                  <a:moveTo>
                    <a:pt x="64293" y="0"/>
                  </a:moveTo>
                  <a:lnTo>
                    <a:pt x="29747" y="0"/>
                  </a:lnTo>
                  <a:lnTo>
                    <a:pt x="12461" y="794"/>
                  </a:lnTo>
                  <a:lnTo>
                    <a:pt x="0" y="7144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30" name="SMARTInkShape-98"/>
            <p:cNvSpPr/>
            <p:nvPr/>
          </p:nvSpPr>
          <p:spPr bwMode="auto">
            <a:xfrm>
              <a:off x="5852278" y="3300413"/>
              <a:ext cx="355642" cy="230256"/>
            </a:xfrm>
            <a:custGeom>
              <a:avLst/>
              <a:gdLst/>
              <a:ahLst/>
              <a:cxnLst/>
              <a:rect l="0" t="0" r="0" b="0"/>
              <a:pathLst>
                <a:path w="355642" h="230256">
                  <a:moveTo>
                    <a:pt x="77035" y="0"/>
                  </a:moveTo>
                  <a:lnTo>
                    <a:pt x="55714" y="31263"/>
                  </a:lnTo>
                  <a:lnTo>
                    <a:pt x="37997" y="59622"/>
                  </a:lnTo>
                  <a:lnTo>
                    <a:pt x="22694" y="88132"/>
                  </a:lnTo>
                  <a:lnTo>
                    <a:pt x="11897" y="116689"/>
                  </a:lnTo>
                  <a:lnTo>
                    <a:pt x="1932" y="148285"/>
                  </a:lnTo>
                  <a:lnTo>
                    <a:pt x="0" y="160096"/>
                  </a:lnTo>
                  <a:lnTo>
                    <a:pt x="3374" y="172753"/>
                  </a:lnTo>
                  <a:lnTo>
                    <a:pt x="10165" y="184729"/>
                  </a:lnTo>
                  <a:lnTo>
                    <a:pt x="18475" y="192697"/>
                  </a:lnTo>
                  <a:lnTo>
                    <a:pt x="23708" y="194346"/>
                  </a:lnTo>
                  <a:lnTo>
                    <a:pt x="35871" y="194061"/>
                  </a:lnTo>
                  <a:lnTo>
                    <a:pt x="49214" y="187055"/>
                  </a:lnTo>
                  <a:lnTo>
                    <a:pt x="80976" y="163155"/>
                  </a:lnTo>
                  <a:lnTo>
                    <a:pt x="108453" y="138741"/>
                  </a:lnTo>
                  <a:lnTo>
                    <a:pt x="132910" y="111399"/>
                  </a:lnTo>
                  <a:lnTo>
                    <a:pt x="156011" y="79419"/>
                  </a:lnTo>
                  <a:lnTo>
                    <a:pt x="171709" y="46765"/>
                  </a:lnTo>
                  <a:lnTo>
                    <a:pt x="175466" y="38991"/>
                  </a:lnTo>
                  <a:lnTo>
                    <a:pt x="175992" y="39488"/>
                  </a:lnTo>
                  <a:lnTo>
                    <a:pt x="176578" y="44273"/>
                  </a:lnTo>
                  <a:lnTo>
                    <a:pt x="163560" y="74680"/>
                  </a:lnTo>
                  <a:lnTo>
                    <a:pt x="149601" y="110178"/>
                  </a:lnTo>
                  <a:lnTo>
                    <a:pt x="136194" y="138302"/>
                  </a:lnTo>
                  <a:lnTo>
                    <a:pt x="118236" y="170546"/>
                  </a:lnTo>
                  <a:lnTo>
                    <a:pt x="108339" y="197729"/>
                  </a:lnTo>
                  <a:lnTo>
                    <a:pt x="106029" y="207736"/>
                  </a:lnTo>
                  <a:lnTo>
                    <a:pt x="101853" y="217038"/>
                  </a:lnTo>
                  <a:lnTo>
                    <a:pt x="102311" y="218511"/>
                  </a:lnTo>
                  <a:lnTo>
                    <a:pt x="103411" y="219492"/>
                  </a:lnTo>
                  <a:lnTo>
                    <a:pt x="104937" y="219353"/>
                  </a:lnTo>
                  <a:lnTo>
                    <a:pt x="108750" y="217082"/>
                  </a:lnTo>
                  <a:lnTo>
                    <a:pt x="122114" y="189247"/>
                  </a:lnTo>
                  <a:lnTo>
                    <a:pt x="139385" y="154063"/>
                  </a:lnTo>
                  <a:lnTo>
                    <a:pt x="157157" y="122201"/>
                  </a:lnTo>
                  <a:lnTo>
                    <a:pt x="173711" y="87625"/>
                  </a:lnTo>
                  <a:lnTo>
                    <a:pt x="198437" y="52586"/>
                  </a:lnTo>
                  <a:lnTo>
                    <a:pt x="209308" y="40305"/>
                  </a:lnTo>
                  <a:lnTo>
                    <a:pt x="231938" y="28257"/>
                  </a:lnTo>
                  <a:lnTo>
                    <a:pt x="249597" y="26582"/>
                  </a:lnTo>
                  <a:lnTo>
                    <a:pt x="271040" y="30101"/>
                  </a:lnTo>
                  <a:lnTo>
                    <a:pt x="275427" y="31973"/>
                  </a:lnTo>
                  <a:lnTo>
                    <a:pt x="282420" y="40404"/>
                  </a:lnTo>
                  <a:lnTo>
                    <a:pt x="285395" y="45986"/>
                  </a:lnTo>
                  <a:lnTo>
                    <a:pt x="285792" y="76596"/>
                  </a:lnTo>
                  <a:lnTo>
                    <a:pt x="284674" y="104451"/>
                  </a:lnTo>
                  <a:lnTo>
                    <a:pt x="276758" y="127785"/>
                  </a:lnTo>
                  <a:lnTo>
                    <a:pt x="261448" y="157003"/>
                  </a:lnTo>
                  <a:lnTo>
                    <a:pt x="254662" y="185706"/>
                  </a:lnTo>
                  <a:lnTo>
                    <a:pt x="252023" y="200011"/>
                  </a:lnTo>
                  <a:lnTo>
                    <a:pt x="253497" y="214306"/>
                  </a:lnTo>
                  <a:lnTo>
                    <a:pt x="258915" y="224363"/>
                  </a:lnTo>
                  <a:lnTo>
                    <a:pt x="262581" y="228157"/>
                  </a:lnTo>
                  <a:lnTo>
                    <a:pt x="281472" y="230255"/>
                  </a:lnTo>
                  <a:lnTo>
                    <a:pt x="306803" y="228541"/>
                  </a:lnTo>
                  <a:lnTo>
                    <a:pt x="355641" y="221456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31" name="SMARTInkShape-99"/>
            <p:cNvSpPr/>
            <p:nvPr/>
          </p:nvSpPr>
          <p:spPr bwMode="auto">
            <a:xfrm>
              <a:off x="6199555" y="3320241"/>
              <a:ext cx="217774" cy="451439"/>
            </a:xfrm>
            <a:custGeom>
              <a:avLst/>
              <a:gdLst/>
              <a:ahLst/>
              <a:cxnLst/>
              <a:rect l="0" t="0" r="0" b="0"/>
              <a:pathLst>
                <a:path w="217774" h="451439">
                  <a:moveTo>
                    <a:pt x="158383" y="30178"/>
                  </a:moveTo>
                  <a:lnTo>
                    <a:pt x="146198" y="18787"/>
                  </a:lnTo>
                  <a:lnTo>
                    <a:pt x="141590" y="17177"/>
                  </a:lnTo>
                  <a:lnTo>
                    <a:pt x="123156" y="23856"/>
                  </a:lnTo>
                  <a:lnTo>
                    <a:pt x="94980" y="41129"/>
                  </a:lnTo>
                  <a:lnTo>
                    <a:pt x="64534" y="73542"/>
                  </a:lnTo>
                  <a:lnTo>
                    <a:pt x="43091" y="106708"/>
                  </a:lnTo>
                  <a:lnTo>
                    <a:pt x="38659" y="112155"/>
                  </a:lnTo>
                  <a:lnTo>
                    <a:pt x="33735" y="128789"/>
                  </a:lnTo>
                  <a:lnTo>
                    <a:pt x="33134" y="147030"/>
                  </a:lnTo>
                  <a:lnTo>
                    <a:pt x="38158" y="160429"/>
                  </a:lnTo>
                  <a:lnTo>
                    <a:pt x="41721" y="164637"/>
                  </a:lnTo>
                  <a:lnTo>
                    <a:pt x="49912" y="169312"/>
                  </a:lnTo>
                  <a:lnTo>
                    <a:pt x="74826" y="168152"/>
                  </a:lnTo>
                  <a:lnTo>
                    <a:pt x="89760" y="162672"/>
                  </a:lnTo>
                  <a:lnTo>
                    <a:pt x="116077" y="142427"/>
                  </a:lnTo>
                  <a:lnTo>
                    <a:pt x="143411" y="109795"/>
                  </a:lnTo>
                  <a:lnTo>
                    <a:pt x="160649" y="82166"/>
                  </a:lnTo>
                  <a:lnTo>
                    <a:pt x="185289" y="46503"/>
                  </a:lnTo>
                  <a:lnTo>
                    <a:pt x="205678" y="16293"/>
                  </a:lnTo>
                  <a:lnTo>
                    <a:pt x="217701" y="388"/>
                  </a:lnTo>
                  <a:lnTo>
                    <a:pt x="217773" y="0"/>
                  </a:lnTo>
                  <a:lnTo>
                    <a:pt x="217025" y="534"/>
                  </a:lnTo>
                  <a:lnTo>
                    <a:pt x="195777" y="31339"/>
                  </a:lnTo>
                  <a:lnTo>
                    <a:pt x="181986" y="59538"/>
                  </a:lnTo>
                  <a:lnTo>
                    <a:pt x="167845" y="93029"/>
                  </a:lnTo>
                  <a:lnTo>
                    <a:pt x="156238" y="120553"/>
                  </a:lnTo>
                  <a:lnTo>
                    <a:pt x="143142" y="152101"/>
                  </a:lnTo>
                  <a:lnTo>
                    <a:pt x="129384" y="187289"/>
                  </a:lnTo>
                  <a:lnTo>
                    <a:pt x="122381" y="205562"/>
                  </a:lnTo>
                  <a:lnTo>
                    <a:pt x="115332" y="224095"/>
                  </a:lnTo>
                  <a:lnTo>
                    <a:pt x="108251" y="242799"/>
                  </a:lnTo>
                  <a:lnTo>
                    <a:pt x="101149" y="261619"/>
                  </a:lnTo>
                  <a:lnTo>
                    <a:pt x="94033" y="280516"/>
                  </a:lnTo>
                  <a:lnTo>
                    <a:pt x="86908" y="299464"/>
                  </a:lnTo>
                  <a:lnTo>
                    <a:pt x="79776" y="317652"/>
                  </a:lnTo>
                  <a:lnTo>
                    <a:pt x="65503" y="352677"/>
                  </a:lnTo>
                  <a:lnTo>
                    <a:pt x="53339" y="382532"/>
                  </a:lnTo>
                  <a:lnTo>
                    <a:pt x="35447" y="417418"/>
                  </a:lnTo>
                  <a:lnTo>
                    <a:pt x="11861" y="446747"/>
                  </a:lnTo>
                  <a:lnTo>
                    <a:pt x="7521" y="449972"/>
                  </a:lnTo>
                  <a:lnTo>
                    <a:pt x="3833" y="451328"/>
                  </a:lnTo>
                  <a:lnTo>
                    <a:pt x="581" y="451438"/>
                  </a:lnTo>
                  <a:lnTo>
                    <a:pt x="0" y="449130"/>
                  </a:lnTo>
                  <a:lnTo>
                    <a:pt x="10741" y="418018"/>
                  </a:lnTo>
                  <a:lnTo>
                    <a:pt x="29265" y="387540"/>
                  </a:lnTo>
                  <a:lnTo>
                    <a:pt x="43847" y="362837"/>
                  </a:lnTo>
                  <a:lnTo>
                    <a:pt x="59059" y="336776"/>
                  </a:lnTo>
                  <a:lnTo>
                    <a:pt x="76403" y="311964"/>
                  </a:lnTo>
                  <a:lnTo>
                    <a:pt x="104018" y="279476"/>
                  </a:lnTo>
                  <a:lnTo>
                    <a:pt x="132309" y="253533"/>
                  </a:lnTo>
                  <a:lnTo>
                    <a:pt x="164609" y="229931"/>
                  </a:lnTo>
                  <a:lnTo>
                    <a:pt x="199937" y="211151"/>
                  </a:lnTo>
                  <a:lnTo>
                    <a:pt x="202754" y="210358"/>
                  </a:lnTo>
                  <a:lnTo>
                    <a:pt x="203839" y="208242"/>
                  </a:lnTo>
                  <a:lnTo>
                    <a:pt x="202927" y="201657"/>
                  </a:lnTo>
                  <a:lnTo>
                    <a:pt x="173855" y="168178"/>
                  </a:lnTo>
                  <a:lnTo>
                    <a:pt x="136951" y="13019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34816" name="SMARTInkShape-100"/>
            <p:cNvSpPr/>
            <p:nvPr/>
          </p:nvSpPr>
          <p:spPr bwMode="auto">
            <a:xfrm>
              <a:off x="6079625" y="3214688"/>
              <a:ext cx="64001" cy="50007"/>
            </a:xfrm>
            <a:custGeom>
              <a:avLst/>
              <a:gdLst/>
              <a:ahLst/>
              <a:cxnLst/>
              <a:rect l="0" t="0" r="0" b="0"/>
              <a:pathLst>
                <a:path w="64001" h="50007">
                  <a:moveTo>
                    <a:pt x="6850" y="0"/>
                  </a:moveTo>
                  <a:lnTo>
                    <a:pt x="3058" y="3792"/>
                  </a:lnTo>
                  <a:lnTo>
                    <a:pt x="1196" y="7770"/>
                  </a:lnTo>
                  <a:lnTo>
                    <a:pt x="0" y="16792"/>
                  </a:lnTo>
                  <a:lnTo>
                    <a:pt x="1954" y="21486"/>
                  </a:lnTo>
                  <a:lnTo>
                    <a:pt x="3586" y="23849"/>
                  </a:lnTo>
                  <a:lnTo>
                    <a:pt x="13467" y="30967"/>
                  </a:lnTo>
                  <a:lnTo>
                    <a:pt x="49079" y="44599"/>
                  </a:lnTo>
                  <a:lnTo>
                    <a:pt x="64000" y="50006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34817" name="SMARTInkShape-101"/>
            <p:cNvSpPr/>
            <p:nvPr/>
          </p:nvSpPr>
          <p:spPr bwMode="auto">
            <a:xfrm>
              <a:off x="6572250" y="3159468"/>
              <a:ext cx="221457" cy="355258"/>
            </a:xfrm>
            <a:custGeom>
              <a:avLst/>
              <a:gdLst/>
              <a:ahLst/>
              <a:cxnLst/>
              <a:rect l="0" t="0" r="0" b="0"/>
              <a:pathLst>
                <a:path w="221457" h="355258">
                  <a:moveTo>
                    <a:pt x="221456" y="48076"/>
                  </a:moveTo>
                  <a:lnTo>
                    <a:pt x="214959" y="26850"/>
                  </a:lnTo>
                  <a:lnTo>
                    <a:pt x="207721" y="15888"/>
                  </a:lnTo>
                  <a:lnTo>
                    <a:pt x="197095" y="7841"/>
                  </a:lnTo>
                  <a:lnTo>
                    <a:pt x="184435" y="2412"/>
                  </a:lnTo>
                  <a:lnTo>
                    <a:pt x="170871" y="0"/>
                  </a:lnTo>
                  <a:lnTo>
                    <a:pt x="159022" y="3161"/>
                  </a:lnTo>
                  <a:lnTo>
                    <a:pt x="153639" y="6226"/>
                  </a:lnTo>
                  <a:lnTo>
                    <a:pt x="132801" y="34753"/>
                  </a:lnTo>
                  <a:lnTo>
                    <a:pt x="114226" y="67235"/>
                  </a:lnTo>
                  <a:lnTo>
                    <a:pt x="103419" y="93104"/>
                  </a:lnTo>
                  <a:lnTo>
                    <a:pt x="91208" y="122592"/>
                  </a:lnTo>
                  <a:lnTo>
                    <a:pt x="78636" y="153426"/>
                  </a:lnTo>
                  <a:lnTo>
                    <a:pt x="67758" y="183004"/>
                  </a:lnTo>
                  <a:lnTo>
                    <a:pt x="57631" y="214142"/>
                  </a:lnTo>
                  <a:lnTo>
                    <a:pt x="47839" y="244120"/>
                  </a:lnTo>
                  <a:lnTo>
                    <a:pt x="33401" y="278848"/>
                  </a:lnTo>
                  <a:lnTo>
                    <a:pt x="19862" y="308452"/>
                  </a:lnTo>
                  <a:lnTo>
                    <a:pt x="5183" y="343801"/>
                  </a:lnTo>
                  <a:lnTo>
                    <a:pt x="0" y="355257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34819" name="SMARTInkShape-102"/>
            <p:cNvSpPr/>
            <p:nvPr/>
          </p:nvSpPr>
          <p:spPr bwMode="auto">
            <a:xfrm>
              <a:off x="6593681" y="3337425"/>
              <a:ext cx="261421" cy="143811"/>
            </a:xfrm>
            <a:custGeom>
              <a:avLst/>
              <a:gdLst/>
              <a:ahLst/>
              <a:cxnLst/>
              <a:rect l="0" t="0" r="0" b="0"/>
              <a:pathLst>
                <a:path w="261421" h="143811">
                  <a:moveTo>
                    <a:pt x="0" y="5850"/>
                  </a:moveTo>
                  <a:lnTo>
                    <a:pt x="3793" y="9642"/>
                  </a:lnTo>
                  <a:lnTo>
                    <a:pt x="7771" y="11504"/>
                  </a:lnTo>
                  <a:lnTo>
                    <a:pt x="42519" y="17845"/>
                  </a:lnTo>
                  <a:lnTo>
                    <a:pt x="50119" y="19119"/>
                  </a:lnTo>
                  <a:lnTo>
                    <a:pt x="78116" y="14349"/>
                  </a:lnTo>
                  <a:lnTo>
                    <a:pt x="112797" y="13262"/>
                  </a:lnTo>
                  <a:lnTo>
                    <a:pt x="148282" y="7344"/>
                  </a:lnTo>
                  <a:lnTo>
                    <a:pt x="183970" y="0"/>
                  </a:lnTo>
                  <a:lnTo>
                    <a:pt x="186941" y="1156"/>
                  </a:lnTo>
                  <a:lnTo>
                    <a:pt x="188921" y="3515"/>
                  </a:lnTo>
                  <a:lnTo>
                    <a:pt x="190241" y="6674"/>
                  </a:lnTo>
                  <a:lnTo>
                    <a:pt x="189534" y="10368"/>
                  </a:lnTo>
                  <a:lnTo>
                    <a:pt x="173266" y="42697"/>
                  </a:lnTo>
                  <a:lnTo>
                    <a:pt x="152012" y="77436"/>
                  </a:lnTo>
                  <a:lnTo>
                    <a:pt x="136307" y="110909"/>
                  </a:lnTo>
                  <a:lnTo>
                    <a:pt x="130875" y="126672"/>
                  </a:lnTo>
                  <a:lnTo>
                    <a:pt x="130112" y="131642"/>
                  </a:lnTo>
                  <a:lnTo>
                    <a:pt x="132780" y="135749"/>
                  </a:lnTo>
                  <a:lnTo>
                    <a:pt x="144209" y="142429"/>
                  </a:lnTo>
                  <a:lnTo>
                    <a:pt x="161989" y="143810"/>
                  </a:lnTo>
                  <a:lnTo>
                    <a:pt x="192195" y="140125"/>
                  </a:lnTo>
                  <a:lnTo>
                    <a:pt x="201948" y="138229"/>
                  </a:lnTo>
                  <a:lnTo>
                    <a:pt x="217020" y="129773"/>
                  </a:lnTo>
                  <a:lnTo>
                    <a:pt x="244685" y="98104"/>
                  </a:lnTo>
                  <a:lnTo>
                    <a:pt x="257795" y="77899"/>
                  </a:lnTo>
                  <a:lnTo>
                    <a:pt x="261420" y="66711"/>
                  </a:lnTo>
                  <a:lnTo>
                    <a:pt x="259667" y="36319"/>
                  </a:lnTo>
                  <a:lnTo>
                    <a:pt x="255662" y="26956"/>
                  </a:lnTo>
                  <a:lnTo>
                    <a:pt x="242744" y="12320"/>
                  </a:lnTo>
                  <a:lnTo>
                    <a:pt x="230653" y="4757"/>
                  </a:lnTo>
                  <a:lnTo>
                    <a:pt x="225207" y="2740"/>
                  </a:lnTo>
                  <a:lnTo>
                    <a:pt x="219988" y="2983"/>
                  </a:lnTo>
                  <a:lnTo>
                    <a:pt x="209956" y="7486"/>
                  </a:lnTo>
                  <a:lnTo>
                    <a:pt x="192882" y="20138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34820" name="SMARTInkShape-103"/>
            <p:cNvSpPr/>
            <p:nvPr/>
          </p:nvSpPr>
          <p:spPr bwMode="auto">
            <a:xfrm>
              <a:off x="6901376" y="3357563"/>
              <a:ext cx="206656" cy="144234"/>
            </a:xfrm>
            <a:custGeom>
              <a:avLst/>
              <a:gdLst/>
              <a:ahLst/>
              <a:cxnLst/>
              <a:rect l="0" t="0" r="0" b="0"/>
              <a:pathLst>
                <a:path w="206656" h="144234">
                  <a:moveTo>
                    <a:pt x="63780" y="7143"/>
                  </a:moveTo>
                  <a:lnTo>
                    <a:pt x="63780" y="10935"/>
                  </a:lnTo>
                  <a:lnTo>
                    <a:pt x="44319" y="44164"/>
                  </a:lnTo>
                  <a:lnTo>
                    <a:pt x="26724" y="78752"/>
                  </a:lnTo>
                  <a:lnTo>
                    <a:pt x="8257" y="112205"/>
                  </a:lnTo>
                  <a:lnTo>
                    <a:pt x="3385" y="122894"/>
                  </a:lnTo>
                  <a:lnTo>
                    <a:pt x="0" y="143722"/>
                  </a:lnTo>
                  <a:lnTo>
                    <a:pt x="623" y="144233"/>
                  </a:lnTo>
                  <a:lnTo>
                    <a:pt x="3431" y="140568"/>
                  </a:lnTo>
                  <a:lnTo>
                    <a:pt x="18199" y="109758"/>
                  </a:lnTo>
                  <a:lnTo>
                    <a:pt x="43223" y="76978"/>
                  </a:lnTo>
                  <a:lnTo>
                    <a:pt x="78182" y="41357"/>
                  </a:lnTo>
                  <a:lnTo>
                    <a:pt x="106665" y="18223"/>
                  </a:lnTo>
                  <a:lnTo>
                    <a:pt x="120940" y="12068"/>
                  </a:lnTo>
                  <a:lnTo>
                    <a:pt x="152858" y="4000"/>
                  </a:lnTo>
                  <a:lnTo>
                    <a:pt x="187087" y="6181"/>
                  </a:lnTo>
                  <a:lnTo>
                    <a:pt x="191228" y="6501"/>
                  </a:lnTo>
                  <a:lnTo>
                    <a:pt x="206655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34821" name="SMARTInkShape-104"/>
            <p:cNvSpPr/>
            <p:nvPr/>
          </p:nvSpPr>
          <p:spPr bwMode="auto">
            <a:xfrm>
              <a:off x="7122826" y="3350419"/>
              <a:ext cx="247972" cy="180817"/>
            </a:xfrm>
            <a:custGeom>
              <a:avLst/>
              <a:gdLst/>
              <a:ahLst/>
              <a:cxnLst/>
              <a:rect l="0" t="0" r="0" b="0"/>
              <a:pathLst>
                <a:path w="247972" h="180817">
                  <a:moveTo>
                    <a:pt x="56643" y="0"/>
                  </a:moveTo>
                  <a:lnTo>
                    <a:pt x="46755" y="33200"/>
                  </a:lnTo>
                  <a:lnTo>
                    <a:pt x="36515" y="63547"/>
                  </a:lnTo>
                  <a:lnTo>
                    <a:pt x="28454" y="92648"/>
                  </a:lnTo>
                  <a:lnTo>
                    <a:pt x="22684" y="110233"/>
                  </a:lnTo>
                  <a:lnTo>
                    <a:pt x="3345" y="143896"/>
                  </a:lnTo>
                  <a:lnTo>
                    <a:pt x="634" y="152085"/>
                  </a:lnTo>
                  <a:lnTo>
                    <a:pt x="254" y="152190"/>
                  </a:lnTo>
                  <a:lnTo>
                    <a:pt x="0" y="151466"/>
                  </a:lnTo>
                  <a:lnTo>
                    <a:pt x="15115" y="138104"/>
                  </a:lnTo>
                  <a:lnTo>
                    <a:pt x="33790" y="102735"/>
                  </a:lnTo>
                  <a:lnTo>
                    <a:pt x="52069" y="67066"/>
                  </a:lnTo>
                  <a:lnTo>
                    <a:pt x="70967" y="36266"/>
                  </a:lnTo>
                  <a:lnTo>
                    <a:pt x="80472" y="23262"/>
                  </a:lnTo>
                  <a:lnTo>
                    <a:pt x="100477" y="5630"/>
                  </a:lnTo>
                  <a:lnTo>
                    <a:pt x="104122" y="6135"/>
                  </a:lnTo>
                  <a:lnTo>
                    <a:pt x="112405" y="13045"/>
                  </a:lnTo>
                  <a:lnTo>
                    <a:pt x="122201" y="30323"/>
                  </a:lnTo>
                  <a:lnTo>
                    <a:pt x="126338" y="50524"/>
                  </a:lnTo>
                  <a:lnTo>
                    <a:pt x="122033" y="79477"/>
                  </a:lnTo>
                  <a:lnTo>
                    <a:pt x="115655" y="110714"/>
                  </a:lnTo>
                  <a:lnTo>
                    <a:pt x="114161" y="125056"/>
                  </a:lnTo>
                  <a:lnTo>
                    <a:pt x="115626" y="124646"/>
                  </a:lnTo>
                  <a:lnTo>
                    <a:pt x="125272" y="115690"/>
                  </a:lnTo>
                  <a:lnTo>
                    <a:pt x="151180" y="84967"/>
                  </a:lnTo>
                  <a:lnTo>
                    <a:pt x="179796" y="49906"/>
                  </a:lnTo>
                  <a:lnTo>
                    <a:pt x="208327" y="21565"/>
                  </a:lnTo>
                  <a:lnTo>
                    <a:pt x="218250" y="17522"/>
                  </a:lnTo>
                  <a:lnTo>
                    <a:pt x="223912" y="18825"/>
                  </a:lnTo>
                  <a:lnTo>
                    <a:pt x="236553" y="26623"/>
                  </a:lnTo>
                  <a:lnTo>
                    <a:pt x="240876" y="34417"/>
                  </a:lnTo>
                  <a:lnTo>
                    <a:pt x="246962" y="66553"/>
                  </a:lnTo>
                  <a:lnTo>
                    <a:pt x="247971" y="96096"/>
                  </a:lnTo>
                  <a:lnTo>
                    <a:pt x="241603" y="127814"/>
                  </a:lnTo>
                  <a:lnTo>
                    <a:pt x="234487" y="158501"/>
                  </a:lnTo>
                  <a:lnTo>
                    <a:pt x="223045" y="179426"/>
                  </a:lnTo>
                  <a:lnTo>
                    <a:pt x="223140" y="180736"/>
                  </a:lnTo>
                  <a:lnTo>
                    <a:pt x="223998" y="180816"/>
                  </a:lnTo>
                  <a:lnTo>
                    <a:pt x="228093" y="178594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</p:spTree>
  </p:cSld>
  <p:clrMapOvr>
    <a:masterClrMapping/>
  </p:clrMapOvr>
  <p:transition spd="med">
    <p:pull dir="u"/>
    <p:sndAc>
      <p:stSnd>
        <p:snd r:embed="rId3" name="projcto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8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8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4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3" grpId="0" autoUpdateAnimBg="0"/>
      <p:bldP spid="34828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/>
              <a:t>Participio presente = </a:t>
            </a:r>
            <a:r>
              <a:rPr lang="en-US" i="1">
                <a:solidFill>
                  <a:srgbClr val="FF0000"/>
                </a:solidFill>
              </a:rPr>
              <a:t>-ing</a:t>
            </a:r>
          </a:p>
        </p:txBody>
      </p:sp>
      <p:grpSp>
        <p:nvGrpSpPr>
          <p:cNvPr id="1056" name="Group 32"/>
          <p:cNvGrpSpPr>
            <a:grpSpLocks/>
          </p:cNvGrpSpPr>
          <p:nvPr/>
        </p:nvGrpSpPr>
        <p:grpSpPr bwMode="auto">
          <a:xfrm>
            <a:off x="1524000" y="1260475"/>
            <a:ext cx="6040438" cy="4987925"/>
            <a:chOff x="960" y="794"/>
            <a:chExt cx="3805" cy="3142"/>
          </a:xfrm>
        </p:grpSpPr>
        <p:sp>
          <p:nvSpPr>
            <p:cNvPr id="1039" name="Text Box 15"/>
            <p:cNvSpPr txBox="1">
              <a:spLocks noChangeArrowheads="1"/>
            </p:cNvSpPr>
            <p:nvPr/>
          </p:nvSpPr>
          <p:spPr bwMode="auto">
            <a:xfrm>
              <a:off x="960" y="794"/>
              <a:ext cx="380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u="sng"/>
                <a:t>Infinitivo</a:t>
              </a:r>
              <a:r>
                <a:rPr lang="en-US" b="1"/>
                <a:t>				</a:t>
              </a:r>
              <a:r>
                <a:rPr lang="en-US" b="1" u="sng">
                  <a:solidFill>
                    <a:srgbClr val="FF0000"/>
                  </a:solidFill>
                </a:rPr>
                <a:t>Participio</a:t>
              </a:r>
            </a:p>
          </p:txBody>
        </p:sp>
        <p:sp>
          <p:nvSpPr>
            <p:cNvPr id="1040" name="Line 16"/>
            <p:cNvSpPr>
              <a:spLocks noChangeShapeType="1"/>
            </p:cNvSpPr>
            <p:nvPr/>
          </p:nvSpPr>
          <p:spPr bwMode="auto">
            <a:xfrm>
              <a:off x="2880" y="864"/>
              <a:ext cx="0" cy="30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042" name="Text Box 18"/>
          <p:cNvSpPr txBox="1">
            <a:spLocks noChangeArrowheads="1"/>
          </p:cNvSpPr>
          <p:nvPr/>
        </p:nvSpPr>
        <p:spPr bwMode="auto">
          <a:xfrm>
            <a:off x="1739900" y="1870075"/>
            <a:ext cx="944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hablar</a:t>
            </a:r>
          </a:p>
        </p:txBody>
      </p:sp>
      <p:sp>
        <p:nvSpPr>
          <p:cNvPr id="1043" name="Text Box 19"/>
          <p:cNvSpPr txBox="1">
            <a:spLocks noChangeArrowheads="1"/>
          </p:cNvSpPr>
          <p:nvPr/>
        </p:nvSpPr>
        <p:spPr bwMode="auto">
          <a:xfrm>
            <a:off x="6192838" y="1905000"/>
            <a:ext cx="1300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 err="1"/>
              <a:t>habl</a:t>
            </a:r>
            <a:r>
              <a:rPr lang="en-US" dirty="0" err="1">
                <a:solidFill>
                  <a:srgbClr val="FF0000"/>
                </a:solidFill>
              </a:rPr>
              <a:t>ando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44" name="Text Box 20"/>
          <p:cNvSpPr txBox="1">
            <a:spLocks noChangeArrowheads="1"/>
          </p:cNvSpPr>
          <p:nvPr/>
        </p:nvSpPr>
        <p:spPr bwMode="auto">
          <a:xfrm>
            <a:off x="1754188" y="2479675"/>
            <a:ext cx="9445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comer</a:t>
            </a:r>
          </a:p>
        </p:txBody>
      </p:sp>
      <p:sp>
        <p:nvSpPr>
          <p:cNvPr id="1045" name="Text Box 21"/>
          <p:cNvSpPr txBox="1">
            <a:spLocks noChangeArrowheads="1"/>
          </p:cNvSpPr>
          <p:nvPr/>
        </p:nvSpPr>
        <p:spPr bwMode="auto">
          <a:xfrm>
            <a:off x="6165850" y="2514600"/>
            <a:ext cx="1384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com</a:t>
            </a:r>
            <a:r>
              <a:rPr lang="en-US">
                <a:solidFill>
                  <a:srgbClr val="FF0000"/>
                </a:solidFill>
              </a:rPr>
              <a:t>iendo</a:t>
            </a:r>
          </a:p>
        </p:txBody>
      </p:sp>
      <p:sp>
        <p:nvSpPr>
          <p:cNvPr id="1046" name="Text Box 22"/>
          <p:cNvSpPr txBox="1">
            <a:spLocks noChangeArrowheads="1"/>
          </p:cNvSpPr>
          <p:nvPr/>
        </p:nvSpPr>
        <p:spPr bwMode="auto">
          <a:xfrm>
            <a:off x="1846263" y="3124200"/>
            <a:ext cx="758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vivir</a:t>
            </a:r>
          </a:p>
        </p:txBody>
      </p:sp>
      <p:sp>
        <p:nvSpPr>
          <p:cNvPr id="1047" name="Text Box 23"/>
          <p:cNvSpPr txBox="1">
            <a:spLocks noChangeArrowheads="1"/>
          </p:cNvSpPr>
          <p:nvPr/>
        </p:nvSpPr>
        <p:spPr bwMode="auto">
          <a:xfrm>
            <a:off x="6232525" y="3159125"/>
            <a:ext cx="1249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viv</a:t>
            </a:r>
            <a:r>
              <a:rPr lang="en-US">
                <a:solidFill>
                  <a:srgbClr val="FF0000"/>
                </a:solidFill>
              </a:rPr>
              <a:t>iendo</a:t>
            </a:r>
          </a:p>
        </p:txBody>
      </p:sp>
      <p:sp>
        <p:nvSpPr>
          <p:cNvPr id="1048" name="Text Box 24"/>
          <p:cNvSpPr txBox="1">
            <a:spLocks noChangeArrowheads="1"/>
          </p:cNvSpPr>
          <p:nvPr/>
        </p:nvSpPr>
        <p:spPr bwMode="auto">
          <a:xfrm>
            <a:off x="1654175" y="3775075"/>
            <a:ext cx="1147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estudiar</a:t>
            </a:r>
          </a:p>
        </p:txBody>
      </p:sp>
      <p:sp>
        <p:nvSpPr>
          <p:cNvPr id="1049" name="Text Box 25"/>
          <p:cNvSpPr txBox="1">
            <a:spLocks noChangeArrowheads="1"/>
          </p:cNvSpPr>
          <p:nvPr/>
        </p:nvSpPr>
        <p:spPr bwMode="auto">
          <a:xfrm>
            <a:off x="6105525" y="3810000"/>
            <a:ext cx="1503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estudi</a:t>
            </a:r>
            <a:r>
              <a:rPr lang="en-US">
                <a:solidFill>
                  <a:srgbClr val="FF0000"/>
                </a:solidFill>
              </a:rPr>
              <a:t>ando</a:t>
            </a:r>
          </a:p>
        </p:txBody>
      </p:sp>
      <p:sp>
        <p:nvSpPr>
          <p:cNvPr id="1050" name="Text Box 26"/>
          <p:cNvSpPr txBox="1">
            <a:spLocks noChangeArrowheads="1"/>
          </p:cNvSpPr>
          <p:nvPr/>
        </p:nvSpPr>
        <p:spPr bwMode="auto">
          <a:xfrm>
            <a:off x="1736725" y="4384675"/>
            <a:ext cx="979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pensar</a:t>
            </a:r>
          </a:p>
        </p:txBody>
      </p:sp>
      <p:sp>
        <p:nvSpPr>
          <p:cNvPr id="1051" name="Text Box 27"/>
          <p:cNvSpPr txBox="1">
            <a:spLocks noChangeArrowheads="1"/>
          </p:cNvSpPr>
          <p:nvPr/>
        </p:nvSpPr>
        <p:spPr bwMode="auto">
          <a:xfrm>
            <a:off x="6075363" y="4419600"/>
            <a:ext cx="15636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pens</a:t>
            </a:r>
            <a:r>
              <a:rPr lang="en-US">
                <a:solidFill>
                  <a:srgbClr val="FF0000"/>
                </a:solidFill>
              </a:rPr>
              <a:t>ando </a:t>
            </a:r>
            <a:r>
              <a:rPr lang="en-US"/>
              <a:t>*</a:t>
            </a:r>
          </a:p>
        </p:txBody>
      </p:sp>
      <p:sp>
        <p:nvSpPr>
          <p:cNvPr id="1052" name="Text Box 28"/>
          <p:cNvSpPr txBox="1">
            <a:spLocks noChangeArrowheads="1"/>
          </p:cNvSpPr>
          <p:nvPr/>
        </p:nvSpPr>
        <p:spPr bwMode="auto">
          <a:xfrm>
            <a:off x="1820863" y="4994275"/>
            <a:ext cx="809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jugar</a:t>
            </a:r>
          </a:p>
        </p:txBody>
      </p:sp>
      <p:sp>
        <p:nvSpPr>
          <p:cNvPr id="1053" name="Text Box 29"/>
          <p:cNvSpPr txBox="1">
            <a:spLocks noChangeArrowheads="1"/>
          </p:cNvSpPr>
          <p:nvPr/>
        </p:nvSpPr>
        <p:spPr bwMode="auto">
          <a:xfrm>
            <a:off x="6157913" y="5029200"/>
            <a:ext cx="1393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jug</a:t>
            </a:r>
            <a:r>
              <a:rPr lang="en-US">
                <a:solidFill>
                  <a:srgbClr val="FF0000"/>
                </a:solidFill>
              </a:rPr>
              <a:t>ando </a:t>
            </a:r>
            <a:r>
              <a:rPr lang="en-US"/>
              <a:t>*</a:t>
            </a:r>
          </a:p>
        </p:txBody>
      </p:sp>
      <p:sp>
        <p:nvSpPr>
          <p:cNvPr id="1054" name="Text Box 30"/>
          <p:cNvSpPr txBox="1">
            <a:spLocks noChangeArrowheads="1"/>
          </p:cNvSpPr>
          <p:nvPr/>
        </p:nvSpPr>
        <p:spPr bwMode="auto">
          <a:xfrm>
            <a:off x="1584325" y="5527675"/>
            <a:ext cx="1282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encender</a:t>
            </a:r>
          </a:p>
        </p:txBody>
      </p:sp>
      <p:sp>
        <p:nvSpPr>
          <p:cNvPr id="1055" name="Text Box 31"/>
          <p:cNvSpPr txBox="1">
            <a:spLocks noChangeArrowheads="1"/>
          </p:cNvSpPr>
          <p:nvPr/>
        </p:nvSpPr>
        <p:spPr bwMode="auto">
          <a:xfrm>
            <a:off x="5883275" y="5562600"/>
            <a:ext cx="1951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encend</a:t>
            </a:r>
            <a:r>
              <a:rPr lang="en-US">
                <a:solidFill>
                  <a:srgbClr val="FF0000"/>
                </a:solidFill>
              </a:rPr>
              <a:t>iendo </a:t>
            </a:r>
            <a:r>
              <a:rPr lang="en-US"/>
              <a:t>*</a:t>
            </a:r>
          </a:p>
        </p:txBody>
      </p:sp>
      <p:grpSp>
        <p:nvGrpSpPr>
          <p:cNvPr id="9" name="SMARTInkShape-Group110"/>
          <p:cNvGrpSpPr/>
          <p:nvPr/>
        </p:nvGrpSpPr>
        <p:grpSpPr>
          <a:xfrm>
            <a:off x="2328863" y="1864519"/>
            <a:ext cx="985838" cy="485776"/>
            <a:chOff x="2328863" y="1864519"/>
            <a:chExt cx="985838" cy="485776"/>
          </a:xfrm>
        </p:grpSpPr>
        <p:sp>
          <p:nvSpPr>
            <p:cNvPr id="2" name="SMARTInkShape-105"/>
            <p:cNvSpPr/>
            <p:nvPr/>
          </p:nvSpPr>
          <p:spPr bwMode="auto">
            <a:xfrm>
              <a:off x="3286125" y="1864519"/>
              <a:ext cx="28576" cy="392907"/>
            </a:xfrm>
            <a:custGeom>
              <a:avLst/>
              <a:gdLst/>
              <a:ahLst/>
              <a:cxnLst/>
              <a:rect l="0" t="0" r="0" b="0"/>
              <a:pathLst>
                <a:path w="28576" h="392907">
                  <a:moveTo>
                    <a:pt x="28575" y="0"/>
                  </a:moveTo>
                  <a:lnTo>
                    <a:pt x="27781" y="32632"/>
                  </a:lnTo>
                  <a:lnTo>
                    <a:pt x="23666" y="62497"/>
                  </a:lnTo>
                  <a:lnTo>
                    <a:pt x="21299" y="96922"/>
                  </a:lnTo>
                  <a:lnTo>
                    <a:pt x="17933" y="123245"/>
                  </a:lnTo>
                  <a:lnTo>
                    <a:pt x="15908" y="152936"/>
                  </a:lnTo>
                  <a:lnTo>
                    <a:pt x="14214" y="183859"/>
                  </a:lnTo>
                  <a:lnTo>
                    <a:pt x="10815" y="213477"/>
                  </a:lnTo>
                  <a:lnTo>
                    <a:pt x="6659" y="242516"/>
                  </a:lnTo>
                  <a:lnTo>
                    <a:pt x="2960" y="271297"/>
                  </a:lnTo>
                  <a:lnTo>
                    <a:pt x="1315" y="299964"/>
                  </a:lnTo>
                  <a:lnTo>
                    <a:pt x="390" y="335293"/>
                  </a:lnTo>
                  <a:lnTo>
                    <a:pt x="77" y="369179"/>
                  </a:lnTo>
                  <a:lnTo>
                    <a:pt x="0" y="392906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3" name="SMARTInkShape-106"/>
            <p:cNvSpPr/>
            <p:nvPr/>
          </p:nvSpPr>
          <p:spPr bwMode="auto">
            <a:xfrm>
              <a:off x="3071813" y="1885950"/>
              <a:ext cx="156386" cy="373522"/>
            </a:xfrm>
            <a:custGeom>
              <a:avLst/>
              <a:gdLst/>
              <a:ahLst/>
              <a:cxnLst/>
              <a:rect l="0" t="0" r="0" b="0"/>
              <a:pathLst>
                <a:path w="156386" h="373522">
                  <a:moveTo>
                    <a:pt x="92868" y="0"/>
                  </a:moveTo>
                  <a:lnTo>
                    <a:pt x="85097" y="21892"/>
                  </a:lnTo>
                  <a:lnTo>
                    <a:pt x="76076" y="55830"/>
                  </a:lnTo>
                  <a:lnTo>
                    <a:pt x="69019" y="89567"/>
                  </a:lnTo>
                  <a:lnTo>
                    <a:pt x="64277" y="116008"/>
                  </a:lnTo>
                  <a:lnTo>
                    <a:pt x="59523" y="143634"/>
                  </a:lnTo>
                  <a:lnTo>
                    <a:pt x="54765" y="171787"/>
                  </a:lnTo>
                  <a:lnTo>
                    <a:pt x="50004" y="200175"/>
                  </a:lnTo>
                  <a:lnTo>
                    <a:pt x="45243" y="229460"/>
                  </a:lnTo>
                  <a:lnTo>
                    <a:pt x="40480" y="260997"/>
                  </a:lnTo>
                  <a:lnTo>
                    <a:pt x="35718" y="287184"/>
                  </a:lnTo>
                  <a:lnTo>
                    <a:pt x="30691" y="319777"/>
                  </a:lnTo>
                  <a:lnTo>
                    <a:pt x="25200" y="355442"/>
                  </a:lnTo>
                  <a:lnTo>
                    <a:pt x="22548" y="366725"/>
                  </a:lnTo>
                  <a:lnTo>
                    <a:pt x="35003" y="336228"/>
                  </a:lnTo>
                  <a:lnTo>
                    <a:pt x="45102" y="303482"/>
                  </a:lnTo>
                  <a:lnTo>
                    <a:pt x="56138" y="275835"/>
                  </a:lnTo>
                  <a:lnTo>
                    <a:pt x="69462" y="247534"/>
                  </a:lnTo>
                  <a:lnTo>
                    <a:pt x="93095" y="216024"/>
                  </a:lnTo>
                  <a:lnTo>
                    <a:pt x="103817" y="204225"/>
                  </a:lnTo>
                  <a:lnTo>
                    <a:pt x="115991" y="197923"/>
                  </a:lnTo>
                  <a:lnTo>
                    <a:pt x="127751" y="195916"/>
                  </a:lnTo>
                  <a:lnTo>
                    <a:pt x="135624" y="197670"/>
                  </a:lnTo>
                  <a:lnTo>
                    <a:pt x="148311" y="203119"/>
                  </a:lnTo>
                  <a:lnTo>
                    <a:pt x="151261" y="206851"/>
                  </a:lnTo>
                  <a:lnTo>
                    <a:pt x="154539" y="217346"/>
                  </a:lnTo>
                  <a:lnTo>
                    <a:pt x="156385" y="240435"/>
                  </a:lnTo>
                  <a:lnTo>
                    <a:pt x="152583" y="256085"/>
                  </a:lnTo>
                  <a:lnTo>
                    <a:pt x="137207" y="289327"/>
                  </a:lnTo>
                  <a:lnTo>
                    <a:pt x="119764" y="317060"/>
                  </a:lnTo>
                  <a:lnTo>
                    <a:pt x="97446" y="348379"/>
                  </a:lnTo>
                  <a:lnTo>
                    <a:pt x="84584" y="360152"/>
                  </a:lnTo>
                  <a:lnTo>
                    <a:pt x="60163" y="371912"/>
                  </a:lnTo>
                  <a:lnTo>
                    <a:pt x="48435" y="373521"/>
                  </a:lnTo>
                  <a:lnTo>
                    <a:pt x="44196" y="372839"/>
                  </a:lnTo>
                  <a:lnTo>
                    <a:pt x="21871" y="356222"/>
                  </a:lnTo>
                  <a:lnTo>
                    <a:pt x="11066" y="345613"/>
                  </a:lnTo>
                  <a:lnTo>
                    <a:pt x="0" y="328613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4" name="SMARTInkShape-107"/>
            <p:cNvSpPr/>
            <p:nvPr/>
          </p:nvSpPr>
          <p:spPr bwMode="auto">
            <a:xfrm>
              <a:off x="2886620" y="2058687"/>
              <a:ext cx="149475" cy="198739"/>
            </a:xfrm>
            <a:custGeom>
              <a:avLst/>
              <a:gdLst/>
              <a:ahLst/>
              <a:cxnLst/>
              <a:rect l="0" t="0" r="0" b="0"/>
              <a:pathLst>
                <a:path w="149475" h="198739">
                  <a:moveTo>
                    <a:pt x="135186" y="13001"/>
                  </a:moveTo>
                  <a:lnTo>
                    <a:pt x="128689" y="7297"/>
                  </a:lnTo>
                  <a:lnTo>
                    <a:pt x="118092" y="1609"/>
                  </a:lnTo>
                  <a:lnTo>
                    <a:pt x="112243" y="0"/>
                  </a:lnTo>
                  <a:lnTo>
                    <a:pt x="96903" y="2887"/>
                  </a:lnTo>
                  <a:lnTo>
                    <a:pt x="69065" y="15353"/>
                  </a:lnTo>
                  <a:lnTo>
                    <a:pt x="56587" y="24365"/>
                  </a:lnTo>
                  <a:lnTo>
                    <a:pt x="25856" y="58468"/>
                  </a:lnTo>
                  <a:lnTo>
                    <a:pt x="8756" y="84953"/>
                  </a:lnTo>
                  <a:lnTo>
                    <a:pt x="3589" y="98954"/>
                  </a:lnTo>
                  <a:lnTo>
                    <a:pt x="0" y="134474"/>
                  </a:lnTo>
                  <a:lnTo>
                    <a:pt x="3409" y="155884"/>
                  </a:lnTo>
                  <a:lnTo>
                    <a:pt x="13238" y="173517"/>
                  </a:lnTo>
                  <a:lnTo>
                    <a:pt x="23837" y="181708"/>
                  </a:lnTo>
                  <a:lnTo>
                    <a:pt x="35692" y="187200"/>
                  </a:lnTo>
                  <a:lnTo>
                    <a:pt x="46252" y="189641"/>
                  </a:lnTo>
                  <a:lnTo>
                    <a:pt x="58353" y="186493"/>
                  </a:lnTo>
                  <a:lnTo>
                    <a:pt x="76438" y="175795"/>
                  </a:lnTo>
                  <a:lnTo>
                    <a:pt x="91850" y="160455"/>
                  </a:lnTo>
                  <a:lnTo>
                    <a:pt x="104354" y="140828"/>
                  </a:lnTo>
                  <a:lnTo>
                    <a:pt x="118220" y="106563"/>
                  </a:lnTo>
                  <a:lnTo>
                    <a:pt x="124779" y="89318"/>
                  </a:lnTo>
                  <a:lnTo>
                    <a:pt x="127915" y="58022"/>
                  </a:lnTo>
                  <a:lnTo>
                    <a:pt x="127164" y="58096"/>
                  </a:lnTo>
                  <a:lnTo>
                    <a:pt x="124213" y="60295"/>
                  </a:lnTo>
                  <a:lnTo>
                    <a:pt x="122372" y="63918"/>
                  </a:lnTo>
                  <a:lnTo>
                    <a:pt x="120985" y="89672"/>
                  </a:lnTo>
                  <a:lnTo>
                    <a:pt x="124717" y="122590"/>
                  </a:lnTo>
                  <a:lnTo>
                    <a:pt x="127057" y="156155"/>
                  </a:lnTo>
                  <a:lnTo>
                    <a:pt x="131838" y="172139"/>
                  </a:lnTo>
                  <a:lnTo>
                    <a:pt x="149474" y="198738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5" name="SMARTInkShape-108"/>
            <p:cNvSpPr/>
            <p:nvPr/>
          </p:nvSpPr>
          <p:spPr bwMode="auto">
            <a:xfrm>
              <a:off x="2707580" y="1921669"/>
              <a:ext cx="178496" cy="342901"/>
            </a:xfrm>
            <a:custGeom>
              <a:avLst/>
              <a:gdLst/>
              <a:ahLst/>
              <a:cxnLst/>
              <a:rect l="0" t="0" r="0" b="0"/>
              <a:pathLst>
                <a:path w="178496" h="342901">
                  <a:moveTo>
                    <a:pt x="64195" y="0"/>
                  </a:moveTo>
                  <a:lnTo>
                    <a:pt x="56610" y="7585"/>
                  </a:lnTo>
                  <a:lnTo>
                    <a:pt x="52887" y="17658"/>
                  </a:lnTo>
                  <a:lnTo>
                    <a:pt x="46557" y="45184"/>
                  </a:lnTo>
                  <a:lnTo>
                    <a:pt x="38893" y="73263"/>
                  </a:lnTo>
                  <a:lnTo>
                    <a:pt x="30196" y="104263"/>
                  </a:lnTo>
                  <a:lnTo>
                    <a:pt x="23155" y="134445"/>
                  </a:lnTo>
                  <a:lnTo>
                    <a:pt x="17380" y="162941"/>
                  </a:lnTo>
                  <a:lnTo>
                    <a:pt x="12168" y="188835"/>
                  </a:lnTo>
                  <a:lnTo>
                    <a:pt x="9322" y="213572"/>
                  </a:lnTo>
                  <a:lnTo>
                    <a:pt x="5603" y="247695"/>
                  </a:lnTo>
                  <a:lnTo>
                    <a:pt x="1591" y="280031"/>
                  </a:lnTo>
                  <a:lnTo>
                    <a:pt x="235" y="315135"/>
                  </a:lnTo>
                  <a:lnTo>
                    <a:pt x="0" y="320827"/>
                  </a:lnTo>
                  <a:lnTo>
                    <a:pt x="7685" y="290300"/>
                  </a:lnTo>
                  <a:lnTo>
                    <a:pt x="14379" y="263550"/>
                  </a:lnTo>
                  <a:lnTo>
                    <a:pt x="23505" y="235516"/>
                  </a:lnTo>
                  <a:lnTo>
                    <a:pt x="34147" y="207101"/>
                  </a:lnTo>
                  <a:lnTo>
                    <a:pt x="48647" y="172848"/>
                  </a:lnTo>
                  <a:lnTo>
                    <a:pt x="71486" y="138032"/>
                  </a:lnTo>
                  <a:lnTo>
                    <a:pt x="85670" y="124242"/>
                  </a:lnTo>
                  <a:lnTo>
                    <a:pt x="95171" y="118718"/>
                  </a:lnTo>
                  <a:lnTo>
                    <a:pt x="104685" y="116264"/>
                  </a:lnTo>
                  <a:lnTo>
                    <a:pt x="114205" y="117289"/>
                  </a:lnTo>
                  <a:lnTo>
                    <a:pt x="118966" y="118674"/>
                  </a:lnTo>
                  <a:lnTo>
                    <a:pt x="126373" y="124446"/>
                  </a:lnTo>
                  <a:lnTo>
                    <a:pt x="129460" y="128208"/>
                  </a:lnTo>
                  <a:lnTo>
                    <a:pt x="133804" y="152464"/>
                  </a:lnTo>
                  <a:lnTo>
                    <a:pt x="135091" y="180994"/>
                  </a:lnTo>
                  <a:lnTo>
                    <a:pt x="131680" y="209555"/>
                  </a:lnTo>
                  <a:lnTo>
                    <a:pt x="129119" y="242741"/>
                  </a:lnTo>
                  <a:lnTo>
                    <a:pt x="128613" y="276931"/>
                  </a:lnTo>
                  <a:lnTo>
                    <a:pt x="130642" y="297424"/>
                  </a:lnTo>
                  <a:lnTo>
                    <a:pt x="132306" y="303058"/>
                  </a:lnTo>
                  <a:lnTo>
                    <a:pt x="146024" y="322363"/>
                  </a:lnTo>
                  <a:lnTo>
                    <a:pt x="178495" y="34290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6" name="SMARTInkShape-109"/>
            <p:cNvSpPr/>
            <p:nvPr/>
          </p:nvSpPr>
          <p:spPr bwMode="auto">
            <a:xfrm>
              <a:off x="2336006" y="1908144"/>
              <a:ext cx="185626" cy="442151"/>
            </a:xfrm>
            <a:custGeom>
              <a:avLst/>
              <a:gdLst/>
              <a:ahLst/>
              <a:cxnLst/>
              <a:rect l="0" t="0" r="0" b="0"/>
              <a:pathLst>
                <a:path w="185626" h="442151">
                  <a:moveTo>
                    <a:pt x="171450" y="27812"/>
                  </a:moveTo>
                  <a:lnTo>
                    <a:pt x="175243" y="27812"/>
                  </a:lnTo>
                  <a:lnTo>
                    <a:pt x="179221" y="23579"/>
                  </a:lnTo>
                  <a:lnTo>
                    <a:pt x="182841" y="16406"/>
                  </a:lnTo>
                  <a:lnTo>
                    <a:pt x="185625" y="0"/>
                  </a:lnTo>
                  <a:lnTo>
                    <a:pt x="181912" y="3256"/>
                  </a:lnTo>
                  <a:lnTo>
                    <a:pt x="168200" y="28209"/>
                  </a:lnTo>
                  <a:lnTo>
                    <a:pt x="152848" y="61973"/>
                  </a:lnTo>
                  <a:lnTo>
                    <a:pt x="140958" y="87445"/>
                  </a:lnTo>
                  <a:lnTo>
                    <a:pt x="127735" y="114641"/>
                  </a:lnTo>
                  <a:lnTo>
                    <a:pt x="113922" y="142603"/>
                  </a:lnTo>
                  <a:lnTo>
                    <a:pt x="101961" y="173022"/>
                  </a:lnTo>
                  <a:lnTo>
                    <a:pt x="90560" y="204269"/>
                  </a:lnTo>
                  <a:lnTo>
                    <a:pt x="77555" y="234031"/>
                  </a:lnTo>
                  <a:lnTo>
                    <a:pt x="65955" y="265250"/>
                  </a:lnTo>
                  <a:lnTo>
                    <a:pt x="55507" y="296059"/>
                  </a:lnTo>
                  <a:lnTo>
                    <a:pt x="45572" y="322981"/>
                  </a:lnTo>
                  <a:lnTo>
                    <a:pt x="35865" y="348175"/>
                  </a:lnTo>
                  <a:lnTo>
                    <a:pt x="21475" y="382556"/>
                  </a:lnTo>
                  <a:lnTo>
                    <a:pt x="9274" y="412851"/>
                  </a:lnTo>
                  <a:lnTo>
                    <a:pt x="0" y="44215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7" name="SMARTInkShape-110"/>
            <p:cNvSpPr/>
            <p:nvPr/>
          </p:nvSpPr>
          <p:spPr bwMode="auto">
            <a:xfrm>
              <a:off x="2507456" y="2293144"/>
              <a:ext cx="7145" cy="7145"/>
            </a:xfrm>
            <a:custGeom>
              <a:avLst/>
              <a:gdLst/>
              <a:ahLst/>
              <a:cxnLst/>
              <a:rect l="0" t="0" r="0" b="0"/>
              <a:pathLst>
                <a:path w="7145" h="7145">
                  <a:moveTo>
                    <a:pt x="0" y="0"/>
                  </a:moveTo>
                  <a:lnTo>
                    <a:pt x="7144" y="7144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8" name="SMARTInkShape-111"/>
            <p:cNvSpPr/>
            <p:nvPr/>
          </p:nvSpPr>
          <p:spPr bwMode="auto">
            <a:xfrm>
              <a:off x="2328863" y="2000250"/>
              <a:ext cx="164307" cy="264320"/>
            </a:xfrm>
            <a:custGeom>
              <a:avLst/>
              <a:gdLst/>
              <a:ahLst/>
              <a:cxnLst/>
              <a:rect l="0" t="0" r="0" b="0"/>
              <a:pathLst>
                <a:path w="164307" h="264320">
                  <a:moveTo>
                    <a:pt x="0" y="0"/>
                  </a:moveTo>
                  <a:lnTo>
                    <a:pt x="0" y="3792"/>
                  </a:lnTo>
                  <a:lnTo>
                    <a:pt x="19886" y="34321"/>
                  </a:lnTo>
                  <a:lnTo>
                    <a:pt x="41169" y="64320"/>
                  </a:lnTo>
                  <a:lnTo>
                    <a:pt x="63792" y="94552"/>
                  </a:lnTo>
                  <a:lnTo>
                    <a:pt x="85576" y="127411"/>
                  </a:lnTo>
                  <a:lnTo>
                    <a:pt x="107112" y="162282"/>
                  </a:lnTo>
                  <a:lnTo>
                    <a:pt x="124781" y="193957"/>
                  </a:lnTo>
                  <a:lnTo>
                    <a:pt x="143864" y="223451"/>
                  </a:lnTo>
                  <a:lnTo>
                    <a:pt x="164306" y="264319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sp>
        <p:nvSpPr>
          <p:cNvPr id="10" name="SMARTInkShape-112"/>
          <p:cNvSpPr/>
          <p:nvPr/>
        </p:nvSpPr>
        <p:spPr bwMode="auto">
          <a:xfrm>
            <a:off x="2293144" y="2321719"/>
            <a:ext cx="285751" cy="20344"/>
          </a:xfrm>
          <a:custGeom>
            <a:avLst/>
            <a:gdLst/>
            <a:ahLst/>
            <a:cxnLst/>
            <a:rect l="0" t="0" r="0" b="0"/>
            <a:pathLst>
              <a:path w="285751" h="20344">
                <a:moveTo>
                  <a:pt x="285750" y="0"/>
                </a:moveTo>
                <a:lnTo>
                  <a:pt x="258027" y="4909"/>
                </a:lnTo>
                <a:lnTo>
                  <a:pt x="229734" y="7275"/>
                </a:lnTo>
                <a:lnTo>
                  <a:pt x="197363" y="11857"/>
                </a:lnTo>
                <a:lnTo>
                  <a:pt x="167310" y="14361"/>
                </a:lnTo>
                <a:lnTo>
                  <a:pt x="137503" y="18983"/>
                </a:lnTo>
                <a:lnTo>
                  <a:pt x="115352" y="20343"/>
                </a:lnTo>
                <a:lnTo>
                  <a:pt x="85928" y="18831"/>
                </a:lnTo>
                <a:lnTo>
                  <a:pt x="54859" y="15513"/>
                </a:lnTo>
                <a:lnTo>
                  <a:pt x="21899" y="9976"/>
                </a:lnTo>
                <a:lnTo>
                  <a:pt x="0" y="7144"/>
                </a:lnTo>
              </a:path>
            </a:pathLst>
          </a:cu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15" name="SMARTInkShape-Group112"/>
          <p:cNvGrpSpPr/>
          <p:nvPr/>
        </p:nvGrpSpPr>
        <p:grpSpPr>
          <a:xfrm>
            <a:off x="3373629" y="1914517"/>
            <a:ext cx="712597" cy="371484"/>
            <a:chOff x="3373629" y="1914517"/>
            <a:chExt cx="712597" cy="371484"/>
          </a:xfrm>
        </p:grpSpPr>
        <p:sp>
          <p:nvSpPr>
            <p:cNvPr id="11" name="SMARTInkShape-113"/>
            <p:cNvSpPr/>
            <p:nvPr/>
          </p:nvSpPr>
          <p:spPr bwMode="auto">
            <a:xfrm>
              <a:off x="4022383" y="2043113"/>
              <a:ext cx="63843" cy="220143"/>
            </a:xfrm>
            <a:custGeom>
              <a:avLst/>
              <a:gdLst/>
              <a:ahLst/>
              <a:cxnLst/>
              <a:rect l="0" t="0" r="0" b="0"/>
              <a:pathLst>
                <a:path w="63843" h="220143">
                  <a:moveTo>
                    <a:pt x="63842" y="0"/>
                  </a:moveTo>
                  <a:lnTo>
                    <a:pt x="63842" y="3792"/>
                  </a:lnTo>
                  <a:lnTo>
                    <a:pt x="59609" y="7770"/>
                  </a:lnTo>
                  <a:lnTo>
                    <a:pt x="56257" y="9942"/>
                  </a:lnTo>
                  <a:lnTo>
                    <a:pt x="50417" y="18706"/>
                  </a:lnTo>
                  <a:lnTo>
                    <a:pt x="32059" y="51381"/>
                  </a:lnTo>
                  <a:lnTo>
                    <a:pt x="19147" y="78107"/>
                  </a:lnTo>
                  <a:lnTo>
                    <a:pt x="9941" y="110014"/>
                  </a:lnTo>
                  <a:lnTo>
                    <a:pt x="2980" y="140723"/>
                  </a:lnTo>
                  <a:lnTo>
                    <a:pt x="565" y="174604"/>
                  </a:lnTo>
                  <a:lnTo>
                    <a:pt x="0" y="197987"/>
                  </a:lnTo>
                  <a:lnTo>
                    <a:pt x="2231" y="206604"/>
                  </a:lnTo>
                  <a:lnTo>
                    <a:pt x="6099" y="213142"/>
                  </a:lnTo>
                  <a:lnTo>
                    <a:pt x="11059" y="218295"/>
                  </a:lnTo>
                  <a:lnTo>
                    <a:pt x="15160" y="220142"/>
                  </a:lnTo>
                  <a:lnTo>
                    <a:pt x="18687" y="219786"/>
                  </a:lnTo>
                  <a:lnTo>
                    <a:pt x="21832" y="217961"/>
                  </a:lnTo>
                  <a:lnTo>
                    <a:pt x="33844" y="204016"/>
                  </a:lnTo>
                  <a:lnTo>
                    <a:pt x="46422" y="172267"/>
                  </a:lnTo>
                  <a:lnTo>
                    <a:pt x="54095" y="144793"/>
                  </a:lnTo>
                  <a:lnTo>
                    <a:pt x="60601" y="116544"/>
                  </a:lnTo>
                  <a:lnTo>
                    <a:pt x="62088" y="85684"/>
                  </a:lnTo>
                  <a:lnTo>
                    <a:pt x="59623" y="57661"/>
                  </a:lnTo>
                  <a:lnTo>
                    <a:pt x="56698" y="2857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2" name="SMARTInkShape-114"/>
            <p:cNvSpPr/>
            <p:nvPr/>
          </p:nvSpPr>
          <p:spPr bwMode="auto">
            <a:xfrm>
              <a:off x="3822035" y="1914517"/>
              <a:ext cx="106894" cy="367880"/>
            </a:xfrm>
            <a:custGeom>
              <a:avLst/>
              <a:gdLst/>
              <a:ahLst/>
              <a:cxnLst/>
              <a:rect l="0" t="0" r="0" b="0"/>
              <a:pathLst>
                <a:path w="106894" h="367880">
                  <a:moveTo>
                    <a:pt x="57021" y="157171"/>
                  </a:moveTo>
                  <a:lnTo>
                    <a:pt x="28535" y="192153"/>
                  </a:lnTo>
                  <a:lnTo>
                    <a:pt x="15117" y="225552"/>
                  </a:lnTo>
                  <a:lnTo>
                    <a:pt x="7299" y="256278"/>
                  </a:lnTo>
                  <a:lnTo>
                    <a:pt x="2072" y="285490"/>
                  </a:lnTo>
                  <a:lnTo>
                    <a:pt x="524" y="314254"/>
                  </a:lnTo>
                  <a:lnTo>
                    <a:pt x="0" y="348625"/>
                  </a:lnTo>
                  <a:lnTo>
                    <a:pt x="2339" y="355451"/>
                  </a:lnTo>
                  <a:lnTo>
                    <a:pt x="11286" y="367268"/>
                  </a:lnTo>
                  <a:lnTo>
                    <a:pt x="16213" y="367879"/>
                  </a:lnTo>
                  <a:lnTo>
                    <a:pt x="21084" y="365112"/>
                  </a:lnTo>
                  <a:lnTo>
                    <a:pt x="30731" y="352776"/>
                  </a:lnTo>
                  <a:lnTo>
                    <a:pt x="45086" y="321931"/>
                  </a:lnTo>
                  <a:lnTo>
                    <a:pt x="54627" y="293633"/>
                  </a:lnTo>
                  <a:lnTo>
                    <a:pt x="64159" y="260418"/>
                  </a:lnTo>
                  <a:lnTo>
                    <a:pt x="68924" y="242671"/>
                  </a:lnTo>
                  <a:lnTo>
                    <a:pt x="73687" y="224490"/>
                  </a:lnTo>
                  <a:lnTo>
                    <a:pt x="78451" y="206019"/>
                  </a:lnTo>
                  <a:lnTo>
                    <a:pt x="83214" y="187355"/>
                  </a:lnTo>
                  <a:lnTo>
                    <a:pt x="87183" y="168562"/>
                  </a:lnTo>
                  <a:lnTo>
                    <a:pt x="90623" y="149684"/>
                  </a:lnTo>
                  <a:lnTo>
                    <a:pt x="93710" y="130748"/>
                  </a:lnTo>
                  <a:lnTo>
                    <a:pt x="99256" y="97008"/>
                  </a:lnTo>
                  <a:lnTo>
                    <a:pt x="103573" y="67726"/>
                  </a:lnTo>
                  <a:lnTo>
                    <a:pt x="106004" y="34184"/>
                  </a:lnTo>
                  <a:lnTo>
                    <a:pt x="106893" y="1186"/>
                  </a:lnTo>
                  <a:lnTo>
                    <a:pt x="106144" y="0"/>
                  </a:lnTo>
                  <a:lnTo>
                    <a:pt x="104851" y="796"/>
                  </a:lnTo>
                  <a:lnTo>
                    <a:pt x="84778" y="28486"/>
                  </a:lnTo>
                  <a:lnTo>
                    <a:pt x="71067" y="61362"/>
                  </a:lnTo>
                  <a:lnTo>
                    <a:pt x="61676" y="87602"/>
                  </a:lnTo>
                  <a:lnTo>
                    <a:pt x="52211" y="115139"/>
                  </a:lnTo>
                  <a:lnTo>
                    <a:pt x="44829" y="145369"/>
                  </a:lnTo>
                  <a:lnTo>
                    <a:pt x="38903" y="177325"/>
                  </a:lnTo>
                  <a:lnTo>
                    <a:pt x="33623" y="210049"/>
                  </a:lnTo>
                  <a:lnTo>
                    <a:pt x="32863" y="240997"/>
                  </a:lnTo>
                  <a:lnTo>
                    <a:pt x="35172" y="269833"/>
                  </a:lnTo>
                  <a:lnTo>
                    <a:pt x="38844" y="295878"/>
                  </a:lnTo>
                  <a:lnTo>
                    <a:pt x="49166" y="325269"/>
                  </a:lnTo>
                  <a:lnTo>
                    <a:pt x="62278" y="345266"/>
                  </a:lnTo>
                  <a:lnTo>
                    <a:pt x="75762" y="351894"/>
                  </a:lnTo>
                  <a:lnTo>
                    <a:pt x="99884" y="357196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3" name="SMARTInkShape-115"/>
            <p:cNvSpPr/>
            <p:nvPr/>
          </p:nvSpPr>
          <p:spPr bwMode="auto">
            <a:xfrm>
              <a:off x="3637659" y="2076101"/>
              <a:ext cx="177105" cy="209900"/>
            </a:xfrm>
            <a:custGeom>
              <a:avLst/>
              <a:gdLst/>
              <a:ahLst/>
              <a:cxnLst/>
              <a:rect l="0" t="0" r="0" b="0"/>
              <a:pathLst>
                <a:path w="177105" h="209900">
                  <a:moveTo>
                    <a:pt x="19941" y="88455"/>
                  </a:moveTo>
                  <a:lnTo>
                    <a:pt x="10122" y="110474"/>
                  </a:lnTo>
                  <a:lnTo>
                    <a:pt x="6242" y="145683"/>
                  </a:lnTo>
                  <a:lnTo>
                    <a:pt x="77" y="179218"/>
                  </a:lnTo>
                  <a:lnTo>
                    <a:pt x="0" y="189119"/>
                  </a:lnTo>
                  <a:lnTo>
                    <a:pt x="2611" y="196166"/>
                  </a:lnTo>
                  <a:lnTo>
                    <a:pt x="4419" y="198362"/>
                  </a:lnTo>
                  <a:lnTo>
                    <a:pt x="8545" y="200803"/>
                  </a:lnTo>
                  <a:lnTo>
                    <a:pt x="10756" y="199866"/>
                  </a:lnTo>
                  <a:lnTo>
                    <a:pt x="15330" y="194592"/>
                  </a:lnTo>
                  <a:lnTo>
                    <a:pt x="22367" y="163736"/>
                  </a:lnTo>
                  <a:lnTo>
                    <a:pt x="29479" y="130781"/>
                  </a:lnTo>
                  <a:lnTo>
                    <a:pt x="40406" y="100908"/>
                  </a:lnTo>
                  <a:lnTo>
                    <a:pt x="49905" y="71949"/>
                  </a:lnTo>
                  <a:lnTo>
                    <a:pt x="61540" y="43260"/>
                  </a:lnTo>
                  <a:lnTo>
                    <a:pt x="85303" y="9744"/>
                  </a:lnTo>
                  <a:lnTo>
                    <a:pt x="97163" y="1016"/>
                  </a:lnTo>
                  <a:lnTo>
                    <a:pt x="101585" y="0"/>
                  </a:lnTo>
                  <a:lnTo>
                    <a:pt x="110732" y="988"/>
                  </a:lnTo>
                  <a:lnTo>
                    <a:pt x="117971" y="6189"/>
                  </a:lnTo>
                  <a:lnTo>
                    <a:pt x="121013" y="9799"/>
                  </a:lnTo>
                  <a:lnTo>
                    <a:pt x="125294" y="33841"/>
                  </a:lnTo>
                  <a:lnTo>
                    <a:pt x="126741" y="69289"/>
                  </a:lnTo>
                  <a:lnTo>
                    <a:pt x="126939" y="96076"/>
                  </a:lnTo>
                  <a:lnTo>
                    <a:pt x="127050" y="131018"/>
                  </a:lnTo>
                  <a:lnTo>
                    <a:pt x="132791" y="164772"/>
                  </a:lnTo>
                  <a:lnTo>
                    <a:pt x="137036" y="176878"/>
                  </a:lnTo>
                  <a:lnTo>
                    <a:pt x="151473" y="196411"/>
                  </a:lnTo>
                  <a:lnTo>
                    <a:pt x="177104" y="209899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4" name="SMARTInkShape-116"/>
            <p:cNvSpPr/>
            <p:nvPr/>
          </p:nvSpPr>
          <p:spPr bwMode="auto">
            <a:xfrm>
              <a:off x="3373629" y="2044713"/>
              <a:ext cx="241110" cy="210410"/>
            </a:xfrm>
            <a:custGeom>
              <a:avLst/>
              <a:gdLst/>
              <a:ahLst/>
              <a:cxnLst/>
              <a:rect l="0" t="0" r="0" b="0"/>
              <a:pathLst>
                <a:path w="241110" h="210410">
                  <a:moveTo>
                    <a:pt x="169671" y="48406"/>
                  </a:moveTo>
                  <a:lnTo>
                    <a:pt x="168877" y="36206"/>
                  </a:lnTo>
                  <a:lnTo>
                    <a:pt x="163968" y="19920"/>
                  </a:lnTo>
                  <a:lnTo>
                    <a:pt x="159728" y="12462"/>
                  </a:lnTo>
                  <a:lnTo>
                    <a:pt x="149086" y="3801"/>
                  </a:lnTo>
                  <a:lnTo>
                    <a:pt x="132086" y="0"/>
                  </a:lnTo>
                  <a:lnTo>
                    <a:pt x="108176" y="2666"/>
                  </a:lnTo>
                  <a:lnTo>
                    <a:pt x="84775" y="12276"/>
                  </a:lnTo>
                  <a:lnTo>
                    <a:pt x="55535" y="35448"/>
                  </a:lnTo>
                  <a:lnTo>
                    <a:pt x="35576" y="56737"/>
                  </a:lnTo>
                  <a:lnTo>
                    <a:pt x="18800" y="91973"/>
                  </a:lnTo>
                  <a:lnTo>
                    <a:pt x="4226" y="125715"/>
                  </a:lnTo>
                  <a:lnTo>
                    <a:pt x="0" y="151834"/>
                  </a:lnTo>
                  <a:lnTo>
                    <a:pt x="2541" y="175888"/>
                  </a:lnTo>
                  <a:lnTo>
                    <a:pt x="8320" y="194305"/>
                  </a:lnTo>
                  <a:lnTo>
                    <a:pt x="13685" y="198853"/>
                  </a:lnTo>
                  <a:lnTo>
                    <a:pt x="30230" y="206023"/>
                  </a:lnTo>
                  <a:lnTo>
                    <a:pt x="46578" y="207623"/>
                  </a:lnTo>
                  <a:lnTo>
                    <a:pt x="54272" y="206938"/>
                  </a:lnTo>
                  <a:lnTo>
                    <a:pt x="69170" y="199827"/>
                  </a:lnTo>
                  <a:lnTo>
                    <a:pt x="82935" y="187935"/>
                  </a:lnTo>
                  <a:lnTo>
                    <a:pt x="106824" y="152314"/>
                  </a:lnTo>
                  <a:lnTo>
                    <a:pt x="125120" y="120998"/>
                  </a:lnTo>
                  <a:lnTo>
                    <a:pt x="138479" y="91610"/>
                  </a:lnTo>
                  <a:lnTo>
                    <a:pt x="147464" y="62795"/>
                  </a:lnTo>
                  <a:lnTo>
                    <a:pt x="153819" y="39783"/>
                  </a:lnTo>
                  <a:lnTo>
                    <a:pt x="145303" y="70596"/>
                  </a:lnTo>
                  <a:lnTo>
                    <a:pt x="142966" y="92928"/>
                  </a:lnTo>
                  <a:lnTo>
                    <a:pt x="141927" y="118994"/>
                  </a:lnTo>
                  <a:lnTo>
                    <a:pt x="142136" y="150724"/>
                  </a:lnTo>
                  <a:lnTo>
                    <a:pt x="147666" y="175560"/>
                  </a:lnTo>
                  <a:lnTo>
                    <a:pt x="159006" y="196412"/>
                  </a:lnTo>
                  <a:lnTo>
                    <a:pt x="167842" y="204939"/>
                  </a:lnTo>
                  <a:lnTo>
                    <a:pt x="177060" y="209257"/>
                  </a:lnTo>
                  <a:lnTo>
                    <a:pt x="181741" y="210409"/>
                  </a:lnTo>
                  <a:lnTo>
                    <a:pt x="186449" y="209589"/>
                  </a:lnTo>
                  <a:lnTo>
                    <a:pt x="195913" y="204445"/>
                  </a:lnTo>
                  <a:lnTo>
                    <a:pt x="219834" y="181710"/>
                  </a:lnTo>
                  <a:lnTo>
                    <a:pt x="241109" y="148418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grpSp>
        <p:nvGrpSpPr>
          <p:cNvPr id="27" name="SMARTInkShape-Group113"/>
          <p:cNvGrpSpPr/>
          <p:nvPr/>
        </p:nvGrpSpPr>
        <p:grpSpPr>
          <a:xfrm>
            <a:off x="4714875" y="1807369"/>
            <a:ext cx="1200151" cy="537327"/>
            <a:chOff x="4714875" y="1807369"/>
            <a:chExt cx="1200151" cy="537327"/>
          </a:xfrm>
        </p:grpSpPr>
        <p:sp>
          <p:nvSpPr>
            <p:cNvPr id="16" name="SMARTInkShape-117"/>
            <p:cNvSpPr/>
            <p:nvPr/>
          </p:nvSpPr>
          <p:spPr bwMode="auto">
            <a:xfrm>
              <a:off x="5236465" y="1807369"/>
              <a:ext cx="35624" cy="304140"/>
            </a:xfrm>
            <a:custGeom>
              <a:avLst/>
              <a:gdLst/>
              <a:ahLst/>
              <a:cxnLst/>
              <a:rect l="0" t="0" r="0" b="0"/>
              <a:pathLst>
                <a:path w="35624" h="304140">
                  <a:moveTo>
                    <a:pt x="35623" y="0"/>
                  </a:moveTo>
                  <a:lnTo>
                    <a:pt x="33506" y="28967"/>
                  </a:lnTo>
                  <a:lnTo>
                    <a:pt x="25680" y="61020"/>
                  </a:lnTo>
                  <a:lnTo>
                    <a:pt x="18830" y="88547"/>
                  </a:lnTo>
                  <a:lnTo>
                    <a:pt x="16253" y="111585"/>
                  </a:lnTo>
                  <a:lnTo>
                    <a:pt x="12686" y="147098"/>
                  </a:lnTo>
                  <a:lnTo>
                    <a:pt x="8718" y="179845"/>
                  </a:lnTo>
                  <a:lnTo>
                    <a:pt x="5426" y="212566"/>
                  </a:lnTo>
                  <a:lnTo>
                    <a:pt x="1540" y="242370"/>
                  </a:lnTo>
                  <a:lnTo>
                    <a:pt x="227" y="277093"/>
                  </a:lnTo>
                  <a:lnTo>
                    <a:pt x="0" y="295796"/>
                  </a:lnTo>
                  <a:lnTo>
                    <a:pt x="1556" y="299591"/>
                  </a:lnTo>
                  <a:lnTo>
                    <a:pt x="4179" y="302121"/>
                  </a:lnTo>
                  <a:lnTo>
                    <a:pt x="7517" y="303808"/>
                  </a:lnTo>
                  <a:lnTo>
                    <a:pt x="9742" y="304139"/>
                  </a:lnTo>
                  <a:lnTo>
                    <a:pt x="14191" y="300037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7" name="SMARTInkShape-118"/>
            <p:cNvSpPr/>
            <p:nvPr/>
          </p:nvSpPr>
          <p:spPr bwMode="auto">
            <a:xfrm>
              <a:off x="5123122" y="1821656"/>
              <a:ext cx="34667" cy="341657"/>
            </a:xfrm>
            <a:custGeom>
              <a:avLst/>
              <a:gdLst/>
              <a:ahLst/>
              <a:cxnLst/>
              <a:rect l="0" t="0" r="0" b="0"/>
              <a:pathLst>
                <a:path w="34667" h="341657">
                  <a:moveTo>
                    <a:pt x="34666" y="0"/>
                  </a:moveTo>
                  <a:lnTo>
                    <a:pt x="30873" y="7585"/>
                  </a:lnTo>
                  <a:lnTo>
                    <a:pt x="25846" y="38835"/>
                  </a:lnTo>
                  <a:lnTo>
                    <a:pt x="21998" y="67334"/>
                  </a:lnTo>
                  <a:lnTo>
                    <a:pt x="20858" y="103030"/>
                  </a:lnTo>
                  <a:lnTo>
                    <a:pt x="19798" y="129929"/>
                  </a:lnTo>
                  <a:lnTo>
                    <a:pt x="16681" y="157759"/>
                  </a:lnTo>
                  <a:lnTo>
                    <a:pt x="14766" y="186003"/>
                  </a:lnTo>
                  <a:lnTo>
                    <a:pt x="13121" y="213637"/>
                  </a:lnTo>
                  <a:lnTo>
                    <a:pt x="9745" y="239148"/>
                  </a:lnTo>
                  <a:lnTo>
                    <a:pt x="5598" y="263715"/>
                  </a:lnTo>
                  <a:lnTo>
                    <a:pt x="918" y="295625"/>
                  </a:lnTo>
                  <a:lnTo>
                    <a:pt x="0" y="329472"/>
                  </a:lnTo>
                  <a:lnTo>
                    <a:pt x="2855" y="339843"/>
                  </a:lnTo>
                  <a:lnTo>
                    <a:pt x="4727" y="341656"/>
                  </a:lnTo>
                  <a:lnTo>
                    <a:pt x="13234" y="335757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8" name="SMARTInkShape-119"/>
            <p:cNvSpPr/>
            <p:nvPr/>
          </p:nvSpPr>
          <p:spPr bwMode="auto">
            <a:xfrm>
              <a:off x="4926024" y="2021681"/>
              <a:ext cx="188902" cy="133501"/>
            </a:xfrm>
            <a:custGeom>
              <a:avLst/>
              <a:gdLst/>
              <a:ahLst/>
              <a:cxnLst/>
              <a:rect l="0" t="0" r="0" b="0"/>
              <a:pathLst>
                <a:path w="188902" h="133501">
                  <a:moveTo>
                    <a:pt x="88889" y="0"/>
                  </a:moveTo>
                  <a:lnTo>
                    <a:pt x="72795" y="0"/>
                  </a:lnTo>
                  <a:lnTo>
                    <a:pt x="57662" y="7585"/>
                  </a:lnTo>
                  <a:lnTo>
                    <a:pt x="32016" y="42372"/>
                  </a:lnTo>
                  <a:lnTo>
                    <a:pt x="9550" y="77723"/>
                  </a:lnTo>
                  <a:lnTo>
                    <a:pt x="212" y="111933"/>
                  </a:lnTo>
                  <a:lnTo>
                    <a:pt x="0" y="123302"/>
                  </a:lnTo>
                  <a:lnTo>
                    <a:pt x="1054" y="127445"/>
                  </a:lnTo>
                  <a:lnTo>
                    <a:pt x="4139" y="130207"/>
                  </a:lnTo>
                  <a:lnTo>
                    <a:pt x="13916" y="133276"/>
                  </a:lnTo>
                  <a:lnTo>
                    <a:pt x="24082" y="132524"/>
                  </a:lnTo>
                  <a:lnTo>
                    <a:pt x="40846" y="125521"/>
                  </a:lnTo>
                  <a:lnTo>
                    <a:pt x="64053" y="108932"/>
                  </a:lnTo>
                  <a:lnTo>
                    <a:pt x="79060" y="91278"/>
                  </a:lnTo>
                  <a:lnTo>
                    <a:pt x="92650" y="59864"/>
                  </a:lnTo>
                  <a:lnTo>
                    <a:pt x="105425" y="27835"/>
                  </a:lnTo>
                  <a:lnTo>
                    <a:pt x="109353" y="13642"/>
                  </a:lnTo>
                  <a:lnTo>
                    <a:pt x="109890" y="16911"/>
                  </a:lnTo>
                  <a:lnTo>
                    <a:pt x="111088" y="47140"/>
                  </a:lnTo>
                  <a:lnTo>
                    <a:pt x="116016" y="78790"/>
                  </a:lnTo>
                  <a:lnTo>
                    <a:pt x="127112" y="114485"/>
                  </a:lnTo>
                  <a:lnTo>
                    <a:pt x="134169" y="128201"/>
                  </a:lnTo>
                  <a:lnTo>
                    <a:pt x="138125" y="130711"/>
                  </a:lnTo>
                  <a:lnTo>
                    <a:pt x="148872" y="133500"/>
                  </a:lnTo>
                  <a:lnTo>
                    <a:pt x="154277" y="131863"/>
                  </a:lnTo>
                  <a:lnTo>
                    <a:pt x="164516" y="123693"/>
                  </a:lnTo>
                  <a:lnTo>
                    <a:pt x="188901" y="8572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9" name="SMARTInkShape-120"/>
            <p:cNvSpPr/>
            <p:nvPr/>
          </p:nvSpPr>
          <p:spPr bwMode="auto">
            <a:xfrm>
              <a:off x="4714875" y="2014538"/>
              <a:ext cx="192882" cy="7144"/>
            </a:xfrm>
            <a:custGeom>
              <a:avLst/>
              <a:gdLst/>
              <a:ahLst/>
              <a:cxnLst/>
              <a:rect l="0" t="0" r="0" b="0"/>
              <a:pathLst>
                <a:path w="192882" h="7144">
                  <a:moveTo>
                    <a:pt x="0" y="7143"/>
                  </a:moveTo>
                  <a:lnTo>
                    <a:pt x="33622" y="7143"/>
                  </a:lnTo>
                  <a:lnTo>
                    <a:pt x="60321" y="7143"/>
                  </a:lnTo>
                  <a:lnTo>
                    <a:pt x="88340" y="7143"/>
                  </a:lnTo>
                  <a:lnTo>
                    <a:pt x="122137" y="7143"/>
                  </a:lnTo>
                  <a:lnTo>
                    <a:pt x="151635" y="6350"/>
                  </a:lnTo>
                  <a:lnTo>
                    <a:pt x="192881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0" name="SMARTInkShape-121"/>
            <p:cNvSpPr/>
            <p:nvPr/>
          </p:nvSpPr>
          <p:spPr bwMode="auto">
            <a:xfrm>
              <a:off x="4786313" y="1871663"/>
              <a:ext cx="42863" cy="288463"/>
            </a:xfrm>
            <a:custGeom>
              <a:avLst/>
              <a:gdLst/>
              <a:ahLst/>
              <a:cxnLst/>
              <a:rect l="0" t="0" r="0" b="0"/>
              <a:pathLst>
                <a:path w="42863" h="288463">
                  <a:moveTo>
                    <a:pt x="42862" y="0"/>
                  </a:moveTo>
                  <a:lnTo>
                    <a:pt x="40745" y="33200"/>
                  </a:lnTo>
                  <a:lnTo>
                    <a:pt x="37208" y="65664"/>
                  </a:lnTo>
                  <a:lnTo>
                    <a:pt x="34043" y="100418"/>
                  </a:lnTo>
                  <a:lnTo>
                    <a:pt x="31005" y="124799"/>
                  </a:lnTo>
                  <a:lnTo>
                    <a:pt x="29655" y="151509"/>
                  </a:lnTo>
                  <a:lnTo>
                    <a:pt x="25102" y="185738"/>
                  </a:lnTo>
                  <a:lnTo>
                    <a:pt x="22518" y="219780"/>
                  </a:lnTo>
                  <a:lnTo>
                    <a:pt x="21753" y="247418"/>
                  </a:lnTo>
                  <a:lnTo>
                    <a:pt x="16585" y="280618"/>
                  </a:lnTo>
                  <a:lnTo>
                    <a:pt x="15309" y="287437"/>
                  </a:lnTo>
                  <a:lnTo>
                    <a:pt x="14174" y="288462"/>
                  </a:lnTo>
                  <a:lnTo>
                    <a:pt x="12624" y="288352"/>
                  </a:lnTo>
                  <a:lnTo>
                    <a:pt x="10797" y="287484"/>
                  </a:lnTo>
                  <a:lnTo>
                    <a:pt x="9579" y="286112"/>
                  </a:lnTo>
                  <a:lnTo>
                    <a:pt x="0" y="271462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1" name="SMARTInkShape-122"/>
            <p:cNvSpPr/>
            <p:nvPr/>
          </p:nvSpPr>
          <p:spPr bwMode="auto">
            <a:xfrm>
              <a:off x="5251000" y="1907381"/>
              <a:ext cx="142532" cy="198492"/>
            </a:xfrm>
            <a:custGeom>
              <a:avLst/>
              <a:gdLst/>
              <a:ahLst/>
              <a:cxnLst/>
              <a:rect l="0" t="0" r="0" b="0"/>
              <a:pathLst>
                <a:path w="142532" h="198492">
                  <a:moveTo>
                    <a:pt x="142531" y="0"/>
                  </a:moveTo>
                  <a:lnTo>
                    <a:pt x="122645" y="26037"/>
                  </a:lnTo>
                  <a:lnTo>
                    <a:pt x="91788" y="49986"/>
                  </a:lnTo>
                  <a:lnTo>
                    <a:pt x="61619" y="73816"/>
                  </a:lnTo>
                  <a:lnTo>
                    <a:pt x="31716" y="93839"/>
                  </a:lnTo>
                  <a:lnTo>
                    <a:pt x="3568" y="105621"/>
                  </a:lnTo>
                  <a:lnTo>
                    <a:pt x="2264" y="105339"/>
                  </a:lnTo>
                  <a:lnTo>
                    <a:pt x="1395" y="104358"/>
                  </a:lnTo>
                  <a:lnTo>
                    <a:pt x="0" y="100871"/>
                  </a:lnTo>
                  <a:lnTo>
                    <a:pt x="9629" y="116182"/>
                  </a:lnTo>
                  <a:lnTo>
                    <a:pt x="36775" y="148043"/>
                  </a:lnTo>
                  <a:lnTo>
                    <a:pt x="69125" y="183637"/>
                  </a:lnTo>
                  <a:lnTo>
                    <a:pt x="82741" y="196574"/>
                  </a:lnTo>
                  <a:lnTo>
                    <a:pt x="87647" y="198491"/>
                  </a:lnTo>
                  <a:lnTo>
                    <a:pt x="94591" y="197227"/>
                  </a:lnTo>
                  <a:lnTo>
                    <a:pt x="106813" y="192882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2" name="SMARTInkShape-123"/>
            <p:cNvSpPr/>
            <p:nvPr/>
          </p:nvSpPr>
          <p:spPr bwMode="auto">
            <a:xfrm>
              <a:off x="5436394" y="2021681"/>
              <a:ext cx="7145" cy="76756"/>
            </a:xfrm>
            <a:custGeom>
              <a:avLst/>
              <a:gdLst/>
              <a:ahLst/>
              <a:cxnLst/>
              <a:rect l="0" t="0" r="0" b="0"/>
              <a:pathLst>
                <a:path w="7145" h="76756">
                  <a:moveTo>
                    <a:pt x="0" y="0"/>
                  </a:moveTo>
                  <a:lnTo>
                    <a:pt x="0" y="33201"/>
                  </a:lnTo>
                  <a:lnTo>
                    <a:pt x="0" y="65903"/>
                  </a:lnTo>
                  <a:lnTo>
                    <a:pt x="0" y="72417"/>
                  </a:lnTo>
                  <a:lnTo>
                    <a:pt x="794" y="74472"/>
                  </a:lnTo>
                  <a:lnTo>
                    <a:pt x="2117" y="75842"/>
                  </a:lnTo>
                  <a:lnTo>
                    <a:pt x="3792" y="76755"/>
                  </a:lnTo>
                  <a:lnTo>
                    <a:pt x="4910" y="76570"/>
                  </a:lnTo>
                  <a:lnTo>
                    <a:pt x="7144" y="71438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3" name="SMARTInkShape-124"/>
            <p:cNvSpPr/>
            <p:nvPr/>
          </p:nvSpPr>
          <p:spPr bwMode="auto">
            <a:xfrm>
              <a:off x="5429250" y="1914525"/>
              <a:ext cx="7145" cy="7145"/>
            </a:xfrm>
            <a:custGeom>
              <a:avLst/>
              <a:gdLst/>
              <a:ahLst/>
              <a:cxnLst/>
              <a:rect l="0" t="0" r="0" b="0"/>
              <a:pathLst>
                <a:path w="7145" h="7145">
                  <a:moveTo>
                    <a:pt x="0" y="0"/>
                  </a:moveTo>
                  <a:lnTo>
                    <a:pt x="7144" y="7144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4" name="SMARTInkShape-125"/>
            <p:cNvSpPr/>
            <p:nvPr/>
          </p:nvSpPr>
          <p:spPr bwMode="auto">
            <a:xfrm>
              <a:off x="5522119" y="1966104"/>
              <a:ext cx="185738" cy="180458"/>
            </a:xfrm>
            <a:custGeom>
              <a:avLst/>
              <a:gdLst/>
              <a:ahLst/>
              <a:cxnLst/>
              <a:rect l="0" t="0" r="0" b="0"/>
              <a:pathLst>
                <a:path w="185738" h="180458">
                  <a:moveTo>
                    <a:pt x="0" y="19859"/>
                  </a:moveTo>
                  <a:lnTo>
                    <a:pt x="0" y="49932"/>
                  </a:lnTo>
                  <a:lnTo>
                    <a:pt x="0" y="81538"/>
                  </a:lnTo>
                  <a:lnTo>
                    <a:pt x="0" y="111952"/>
                  </a:lnTo>
                  <a:lnTo>
                    <a:pt x="0" y="146882"/>
                  </a:lnTo>
                  <a:lnTo>
                    <a:pt x="0" y="180457"/>
                  </a:lnTo>
                  <a:lnTo>
                    <a:pt x="0" y="179077"/>
                  </a:lnTo>
                  <a:lnTo>
                    <a:pt x="11391" y="147068"/>
                  </a:lnTo>
                  <a:lnTo>
                    <a:pt x="15832" y="117482"/>
                  </a:lnTo>
                  <a:lnTo>
                    <a:pt x="24005" y="92705"/>
                  </a:lnTo>
                  <a:lnTo>
                    <a:pt x="40989" y="62999"/>
                  </a:lnTo>
                  <a:lnTo>
                    <a:pt x="58706" y="29156"/>
                  </a:lnTo>
                  <a:lnTo>
                    <a:pt x="71898" y="15469"/>
                  </a:lnTo>
                  <a:lnTo>
                    <a:pt x="90401" y="1965"/>
                  </a:lnTo>
                  <a:lnTo>
                    <a:pt x="98651" y="0"/>
                  </a:lnTo>
                  <a:lnTo>
                    <a:pt x="103074" y="1857"/>
                  </a:lnTo>
                  <a:lnTo>
                    <a:pt x="116089" y="15054"/>
                  </a:lnTo>
                  <a:lnTo>
                    <a:pt x="124531" y="29371"/>
                  </a:lnTo>
                  <a:lnTo>
                    <a:pt x="128053" y="53194"/>
                  </a:lnTo>
                  <a:lnTo>
                    <a:pt x="122863" y="88317"/>
                  </a:lnTo>
                  <a:lnTo>
                    <a:pt x="123981" y="108934"/>
                  </a:lnTo>
                  <a:lnTo>
                    <a:pt x="131470" y="136761"/>
                  </a:lnTo>
                  <a:lnTo>
                    <a:pt x="136065" y="141450"/>
                  </a:lnTo>
                  <a:lnTo>
                    <a:pt x="155321" y="151047"/>
                  </a:lnTo>
                  <a:lnTo>
                    <a:pt x="163753" y="153571"/>
                  </a:lnTo>
                  <a:lnTo>
                    <a:pt x="185737" y="148446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5" name="SMARTInkShape-126"/>
            <p:cNvSpPr/>
            <p:nvPr/>
          </p:nvSpPr>
          <p:spPr bwMode="auto">
            <a:xfrm>
              <a:off x="5672138" y="1988049"/>
              <a:ext cx="177056" cy="356647"/>
            </a:xfrm>
            <a:custGeom>
              <a:avLst/>
              <a:gdLst/>
              <a:ahLst/>
              <a:cxnLst/>
              <a:rect l="0" t="0" r="0" b="0"/>
              <a:pathLst>
                <a:path w="177056" h="356647">
                  <a:moveTo>
                    <a:pt x="164306" y="19345"/>
                  </a:moveTo>
                  <a:lnTo>
                    <a:pt x="164306" y="9402"/>
                  </a:lnTo>
                  <a:lnTo>
                    <a:pt x="163512" y="7954"/>
                  </a:lnTo>
                  <a:lnTo>
                    <a:pt x="162189" y="6988"/>
                  </a:lnTo>
                  <a:lnTo>
                    <a:pt x="150571" y="1646"/>
                  </a:lnTo>
                  <a:lnTo>
                    <a:pt x="147211" y="1196"/>
                  </a:lnTo>
                  <a:lnTo>
                    <a:pt x="141362" y="2812"/>
                  </a:lnTo>
                  <a:lnTo>
                    <a:pt x="107505" y="22420"/>
                  </a:lnTo>
                  <a:lnTo>
                    <a:pt x="77186" y="51353"/>
                  </a:lnTo>
                  <a:lnTo>
                    <a:pt x="63792" y="75043"/>
                  </a:lnTo>
                  <a:lnTo>
                    <a:pt x="60102" y="90137"/>
                  </a:lnTo>
                  <a:lnTo>
                    <a:pt x="62695" y="104783"/>
                  </a:lnTo>
                  <a:lnTo>
                    <a:pt x="69139" y="117642"/>
                  </a:lnTo>
                  <a:lnTo>
                    <a:pt x="77295" y="126003"/>
                  </a:lnTo>
                  <a:lnTo>
                    <a:pt x="84095" y="130249"/>
                  </a:lnTo>
                  <a:lnTo>
                    <a:pt x="87019" y="131381"/>
                  </a:lnTo>
                  <a:lnTo>
                    <a:pt x="98735" y="126288"/>
                  </a:lnTo>
                  <a:lnTo>
                    <a:pt x="129860" y="106776"/>
                  </a:lnTo>
                  <a:lnTo>
                    <a:pt x="144927" y="87584"/>
                  </a:lnTo>
                  <a:lnTo>
                    <a:pt x="158652" y="58261"/>
                  </a:lnTo>
                  <a:lnTo>
                    <a:pt x="170803" y="23739"/>
                  </a:lnTo>
                  <a:lnTo>
                    <a:pt x="177055" y="4955"/>
                  </a:lnTo>
                  <a:lnTo>
                    <a:pt x="176774" y="2608"/>
                  </a:lnTo>
                  <a:lnTo>
                    <a:pt x="175793" y="1043"/>
                  </a:lnTo>
                  <a:lnTo>
                    <a:pt x="174345" y="0"/>
                  </a:lnTo>
                  <a:lnTo>
                    <a:pt x="173380" y="892"/>
                  </a:lnTo>
                  <a:lnTo>
                    <a:pt x="171227" y="8938"/>
                  </a:lnTo>
                  <a:lnTo>
                    <a:pt x="163791" y="25521"/>
                  </a:lnTo>
                  <a:lnTo>
                    <a:pt x="157010" y="51866"/>
                  </a:lnTo>
                  <a:lnTo>
                    <a:pt x="152089" y="86925"/>
                  </a:lnTo>
                  <a:lnTo>
                    <a:pt x="150145" y="112880"/>
                  </a:lnTo>
                  <a:lnTo>
                    <a:pt x="146635" y="137645"/>
                  </a:lnTo>
                  <a:lnTo>
                    <a:pt x="142429" y="163998"/>
                  </a:lnTo>
                  <a:lnTo>
                    <a:pt x="137914" y="190791"/>
                  </a:lnTo>
                  <a:lnTo>
                    <a:pt x="133262" y="215929"/>
                  </a:lnTo>
                  <a:lnTo>
                    <a:pt x="126431" y="240330"/>
                  </a:lnTo>
                  <a:lnTo>
                    <a:pt x="118104" y="264404"/>
                  </a:lnTo>
                  <a:lnTo>
                    <a:pt x="103697" y="298683"/>
                  </a:lnTo>
                  <a:lnTo>
                    <a:pt x="77898" y="332403"/>
                  </a:lnTo>
                  <a:lnTo>
                    <a:pt x="53663" y="354410"/>
                  </a:lnTo>
                  <a:lnTo>
                    <a:pt x="37079" y="356646"/>
                  </a:lnTo>
                  <a:lnTo>
                    <a:pt x="0" y="347957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6" name="SMARTInkShape-127"/>
            <p:cNvSpPr/>
            <p:nvPr/>
          </p:nvSpPr>
          <p:spPr bwMode="auto">
            <a:xfrm>
              <a:off x="5277713" y="2278856"/>
              <a:ext cx="637313" cy="28568"/>
            </a:xfrm>
            <a:custGeom>
              <a:avLst/>
              <a:gdLst/>
              <a:ahLst/>
              <a:cxnLst/>
              <a:rect l="0" t="0" r="0" b="0"/>
              <a:pathLst>
                <a:path w="637313" h="28568">
                  <a:moveTo>
                    <a:pt x="637312" y="0"/>
                  </a:moveTo>
                  <a:lnTo>
                    <a:pt x="606415" y="0"/>
                  </a:lnTo>
                  <a:lnTo>
                    <a:pt x="576219" y="0"/>
                  </a:lnTo>
                  <a:lnTo>
                    <a:pt x="543749" y="0"/>
                  </a:lnTo>
                  <a:lnTo>
                    <a:pt x="510003" y="0"/>
                  </a:lnTo>
                  <a:lnTo>
                    <a:pt x="492115" y="0"/>
                  </a:lnTo>
                  <a:lnTo>
                    <a:pt x="473839" y="0"/>
                  </a:lnTo>
                  <a:lnTo>
                    <a:pt x="455305" y="0"/>
                  </a:lnTo>
                  <a:lnTo>
                    <a:pt x="436599" y="0"/>
                  </a:lnTo>
                  <a:lnTo>
                    <a:pt x="417778" y="0"/>
                  </a:lnTo>
                  <a:lnTo>
                    <a:pt x="397293" y="0"/>
                  </a:lnTo>
                  <a:lnTo>
                    <a:pt x="375699" y="0"/>
                  </a:lnTo>
                  <a:lnTo>
                    <a:pt x="353367" y="0"/>
                  </a:lnTo>
                  <a:lnTo>
                    <a:pt x="331334" y="794"/>
                  </a:lnTo>
                  <a:lnTo>
                    <a:pt x="309501" y="2117"/>
                  </a:lnTo>
                  <a:lnTo>
                    <a:pt x="287803" y="3793"/>
                  </a:lnTo>
                  <a:lnTo>
                    <a:pt x="266194" y="5704"/>
                  </a:lnTo>
                  <a:lnTo>
                    <a:pt x="244644" y="7771"/>
                  </a:lnTo>
                  <a:lnTo>
                    <a:pt x="223133" y="9943"/>
                  </a:lnTo>
                  <a:lnTo>
                    <a:pt x="202442" y="12185"/>
                  </a:lnTo>
                  <a:lnTo>
                    <a:pt x="182299" y="14474"/>
                  </a:lnTo>
                  <a:lnTo>
                    <a:pt x="162520" y="16793"/>
                  </a:lnTo>
                  <a:lnTo>
                    <a:pt x="127844" y="19370"/>
                  </a:lnTo>
                  <a:lnTo>
                    <a:pt x="97350" y="21309"/>
                  </a:lnTo>
                  <a:lnTo>
                    <a:pt x="70569" y="24817"/>
                  </a:lnTo>
                  <a:lnTo>
                    <a:pt x="40763" y="27462"/>
                  </a:lnTo>
                  <a:lnTo>
                    <a:pt x="6216" y="28429"/>
                  </a:lnTo>
                  <a:lnTo>
                    <a:pt x="0" y="28532"/>
                  </a:lnTo>
                  <a:lnTo>
                    <a:pt x="5010" y="28567"/>
                  </a:lnTo>
                  <a:lnTo>
                    <a:pt x="37148" y="13032"/>
                  </a:lnTo>
                  <a:lnTo>
                    <a:pt x="58668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grpSp>
        <p:nvGrpSpPr>
          <p:cNvPr id="30" name="SMARTInkShape-Group114"/>
          <p:cNvGrpSpPr/>
          <p:nvPr/>
        </p:nvGrpSpPr>
        <p:grpSpPr>
          <a:xfrm>
            <a:off x="2378869" y="2564606"/>
            <a:ext cx="207170" cy="471489"/>
            <a:chOff x="2378869" y="2564606"/>
            <a:chExt cx="207170" cy="471489"/>
          </a:xfrm>
        </p:grpSpPr>
        <p:sp>
          <p:nvSpPr>
            <p:cNvPr id="28" name="SMARTInkShape-128"/>
            <p:cNvSpPr/>
            <p:nvPr/>
          </p:nvSpPr>
          <p:spPr bwMode="auto">
            <a:xfrm>
              <a:off x="2404376" y="2636044"/>
              <a:ext cx="181663" cy="346517"/>
            </a:xfrm>
            <a:custGeom>
              <a:avLst/>
              <a:gdLst/>
              <a:ahLst/>
              <a:cxnLst/>
              <a:rect l="0" t="0" r="0" b="0"/>
              <a:pathLst>
                <a:path w="181663" h="346517">
                  <a:moveTo>
                    <a:pt x="181662" y="0"/>
                  </a:moveTo>
                  <a:lnTo>
                    <a:pt x="160466" y="31083"/>
                  </a:lnTo>
                  <a:lnTo>
                    <a:pt x="141779" y="60010"/>
                  </a:lnTo>
                  <a:lnTo>
                    <a:pt x="125836" y="83821"/>
                  </a:lnTo>
                  <a:lnTo>
                    <a:pt x="110813" y="112924"/>
                  </a:lnTo>
                  <a:lnTo>
                    <a:pt x="96198" y="144380"/>
                  </a:lnTo>
                  <a:lnTo>
                    <a:pt x="81765" y="176087"/>
                  </a:lnTo>
                  <a:lnTo>
                    <a:pt x="67413" y="206055"/>
                  </a:lnTo>
                  <a:lnTo>
                    <a:pt x="53097" y="235249"/>
                  </a:lnTo>
                  <a:lnTo>
                    <a:pt x="39591" y="263305"/>
                  </a:lnTo>
                  <a:lnTo>
                    <a:pt x="28296" y="289003"/>
                  </a:lnTo>
                  <a:lnTo>
                    <a:pt x="16805" y="318199"/>
                  </a:lnTo>
                  <a:lnTo>
                    <a:pt x="5811" y="342107"/>
                  </a:lnTo>
                  <a:lnTo>
                    <a:pt x="847" y="346516"/>
                  </a:lnTo>
                  <a:lnTo>
                    <a:pt x="0" y="346105"/>
                  </a:lnTo>
                  <a:lnTo>
                    <a:pt x="3068" y="307181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9" name="SMARTInkShape-129"/>
            <p:cNvSpPr/>
            <p:nvPr/>
          </p:nvSpPr>
          <p:spPr bwMode="auto">
            <a:xfrm>
              <a:off x="2378869" y="2564606"/>
              <a:ext cx="207170" cy="471489"/>
            </a:xfrm>
            <a:custGeom>
              <a:avLst/>
              <a:gdLst/>
              <a:ahLst/>
              <a:cxnLst/>
              <a:rect l="0" t="0" r="0" b="0"/>
              <a:pathLst>
                <a:path w="207170" h="471489">
                  <a:moveTo>
                    <a:pt x="0" y="0"/>
                  </a:moveTo>
                  <a:lnTo>
                    <a:pt x="2116" y="23313"/>
                  </a:lnTo>
                  <a:lnTo>
                    <a:pt x="9943" y="57963"/>
                  </a:lnTo>
                  <a:lnTo>
                    <a:pt x="16590" y="82118"/>
                  </a:lnTo>
                  <a:lnTo>
                    <a:pt x="25629" y="109522"/>
                  </a:lnTo>
                  <a:lnTo>
                    <a:pt x="37584" y="140222"/>
                  </a:lnTo>
                  <a:lnTo>
                    <a:pt x="50835" y="174504"/>
                  </a:lnTo>
                  <a:lnTo>
                    <a:pt x="57703" y="192537"/>
                  </a:lnTo>
                  <a:lnTo>
                    <a:pt x="64662" y="210908"/>
                  </a:lnTo>
                  <a:lnTo>
                    <a:pt x="71683" y="229505"/>
                  </a:lnTo>
                  <a:lnTo>
                    <a:pt x="78745" y="248254"/>
                  </a:lnTo>
                  <a:lnTo>
                    <a:pt x="95058" y="283902"/>
                  </a:lnTo>
                  <a:lnTo>
                    <a:pt x="111304" y="317472"/>
                  </a:lnTo>
                  <a:lnTo>
                    <a:pt x="123816" y="348268"/>
                  </a:lnTo>
                  <a:lnTo>
                    <a:pt x="136786" y="375713"/>
                  </a:lnTo>
                  <a:lnTo>
                    <a:pt x="155358" y="411360"/>
                  </a:lnTo>
                  <a:lnTo>
                    <a:pt x="166679" y="430477"/>
                  </a:lnTo>
                  <a:lnTo>
                    <a:pt x="207169" y="471488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grpSp>
        <p:nvGrpSpPr>
          <p:cNvPr id="1027" name="SMARTInkShape-Group115"/>
          <p:cNvGrpSpPr/>
          <p:nvPr/>
        </p:nvGrpSpPr>
        <p:grpSpPr>
          <a:xfrm>
            <a:off x="2796347" y="2650920"/>
            <a:ext cx="711235" cy="237366"/>
            <a:chOff x="2796347" y="2650920"/>
            <a:chExt cx="711235" cy="237366"/>
          </a:xfrm>
        </p:grpSpPr>
        <p:sp>
          <p:nvSpPr>
            <p:cNvPr id="31" name="SMARTInkShape-130"/>
            <p:cNvSpPr/>
            <p:nvPr/>
          </p:nvSpPr>
          <p:spPr bwMode="auto">
            <a:xfrm>
              <a:off x="2796347" y="2650920"/>
              <a:ext cx="154023" cy="237366"/>
            </a:xfrm>
            <a:custGeom>
              <a:avLst/>
              <a:gdLst/>
              <a:ahLst/>
              <a:cxnLst/>
              <a:rect l="0" t="0" r="0" b="0"/>
              <a:pathLst>
                <a:path w="154023" h="237366">
                  <a:moveTo>
                    <a:pt x="139734" y="13699"/>
                  </a:moveTo>
                  <a:lnTo>
                    <a:pt x="129122" y="3880"/>
                  </a:lnTo>
                  <a:lnTo>
                    <a:pt x="123640" y="1397"/>
                  </a:lnTo>
                  <a:lnTo>
                    <a:pt x="108507" y="0"/>
                  </a:lnTo>
                  <a:lnTo>
                    <a:pt x="81358" y="7170"/>
                  </a:lnTo>
                  <a:lnTo>
                    <a:pt x="59555" y="19349"/>
                  </a:lnTo>
                  <a:lnTo>
                    <a:pt x="37172" y="44977"/>
                  </a:lnTo>
                  <a:lnTo>
                    <a:pt x="18329" y="76236"/>
                  </a:lnTo>
                  <a:lnTo>
                    <a:pt x="7460" y="101818"/>
                  </a:lnTo>
                  <a:lnTo>
                    <a:pt x="0" y="135411"/>
                  </a:lnTo>
                  <a:lnTo>
                    <a:pt x="1582" y="165473"/>
                  </a:lnTo>
                  <a:lnTo>
                    <a:pt x="10870" y="190696"/>
                  </a:lnTo>
                  <a:lnTo>
                    <a:pt x="23677" y="209458"/>
                  </a:lnTo>
                  <a:lnTo>
                    <a:pt x="41318" y="225072"/>
                  </a:lnTo>
                  <a:lnTo>
                    <a:pt x="61626" y="235960"/>
                  </a:lnTo>
                  <a:lnTo>
                    <a:pt x="75651" y="237365"/>
                  </a:lnTo>
                  <a:lnTo>
                    <a:pt x="90615" y="234550"/>
                  </a:lnTo>
                  <a:lnTo>
                    <a:pt x="116890" y="222452"/>
                  </a:lnTo>
                  <a:lnTo>
                    <a:pt x="154022" y="192293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24" name="SMARTInkShape-131"/>
            <p:cNvSpPr/>
            <p:nvPr/>
          </p:nvSpPr>
          <p:spPr bwMode="auto">
            <a:xfrm>
              <a:off x="3016372" y="2686050"/>
              <a:ext cx="128456" cy="177610"/>
            </a:xfrm>
            <a:custGeom>
              <a:avLst/>
              <a:gdLst/>
              <a:ahLst/>
              <a:cxnLst/>
              <a:rect l="0" t="0" r="0" b="0"/>
              <a:pathLst>
                <a:path w="128456" h="177610">
                  <a:moveTo>
                    <a:pt x="19722" y="0"/>
                  </a:moveTo>
                  <a:lnTo>
                    <a:pt x="18928" y="12200"/>
                  </a:lnTo>
                  <a:lnTo>
                    <a:pt x="7537" y="46334"/>
                  </a:lnTo>
                  <a:lnTo>
                    <a:pt x="1383" y="72378"/>
                  </a:lnTo>
                  <a:lnTo>
                    <a:pt x="0" y="107171"/>
                  </a:lnTo>
                  <a:lnTo>
                    <a:pt x="6242" y="141467"/>
                  </a:lnTo>
                  <a:lnTo>
                    <a:pt x="11350" y="155743"/>
                  </a:lnTo>
                  <a:lnTo>
                    <a:pt x="22356" y="171117"/>
                  </a:lnTo>
                  <a:lnTo>
                    <a:pt x="28301" y="175271"/>
                  </a:lnTo>
                  <a:lnTo>
                    <a:pt x="51280" y="177609"/>
                  </a:lnTo>
                  <a:lnTo>
                    <a:pt x="65762" y="173923"/>
                  </a:lnTo>
                  <a:lnTo>
                    <a:pt x="91787" y="158621"/>
                  </a:lnTo>
                  <a:lnTo>
                    <a:pt x="101492" y="147492"/>
                  </a:lnTo>
                  <a:lnTo>
                    <a:pt x="113535" y="119372"/>
                  </a:lnTo>
                  <a:lnTo>
                    <a:pt x="121742" y="91948"/>
                  </a:lnTo>
                  <a:lnTo>
                    <a:pt x="128035" y="63884"/>
                  </a:lnTo>
                  <a:lnTo>
                    <a:pt x="128455" y="32687"/>
                  </a:lnTo>
                  <a:lnTo>
                    <a:pt x="121229" y="16115"/>
                  </a:lnTo>
                  <a:lnTo>
                    <a:pt x="115968" y="8362"/>
                  </a:lnTo>
                  <a:lnTo>
                    <a:pt x="110874" y="3987"/>
                  </a:lnTo>
                  <a:lnTo>
                    <a:pt x="105890" y="1864"/>
                  </a:lnTo>
                  <a:lnTo>
                    <a:pt x="96119" y="1622"/>
                  </a:lnTo>
                  <a:lnTo>
                    <a:pt x="76872" y="7144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25" name="SMARTInkShape-132"/>
            <p:cNvSpPr/>
            <p:nvPr/>
          </p:nvSpPr>
          <p:spPr bwMode="auto">
            <a:xfrm>
              <a:off x="3229416" y="2667895"/>
              <a:ext cx="278166" cy="209480"/>
            </a:xfrm>
            <a:custGeom>
              <a:avLst/>
              <a:gdLst/>
              <a:ahLst/>
              <a:cxnLst/>
              <a:rect l="0" t="0" r="0" b="0"/>
              <a:pathLst>
                <a:path w="278166" h="209480">
                  <a:moveTo>
                    <a:pt x="6703" y="53874"/>
                  </a:moveTo>
                  <a:lnTo>
                    <a:pt x="5909" y="83947"/>
                  </a:lnTo>
                  <a:lnTo>
                    <a:pt x="1048" y="113436"/>
                  </a:lnTo>
                  <a:lnTo>
                    <a:pt x="0" y="140313"/>
                  </a:lnTo>
                  <a:lnTo>
                    <a:pt x="411" y="175118"/>
                  </a:lnTo>
                  <a:lnTo>
                    <a:pt x="6046" y="192344"/>
                  </a:lnTo>
                  <a:lnTo>
                    <a:pt x="6265" y="192225"/>
                  </a:lnTo>
                  <a:lnTo>
                    <a:pt x="6664" y="165827"/>
                  </a:lnTo>
                  <a:lnTo>
                    <a:pt x="6692" y="133876"/>
                  </a:lnTo>
                  <a:lnTo>
                    <a:pt x="8816" y="104301"/>
                  </a:lnTo>
                  <a:lnTo>
                    <a:pt x="16645" y="69656"/>
                  </a:lnTo>
                  <a:lnTo>
                    <a:pt x="20926" y="35766"/>
                  </a:lnTo>
                  <a:lnTo>
                    <a:pt x="24401" y="23072"/>
                  </a:lnTo>
                  <a:lnTo>
                    <a:pt x="28027" y="18258"/>
                  </a:lnTo>
                  <a:lnTo>
                    <a:pt x="38405" y="10792"/>
                  </a:lnTo>
                  <a:lnTo>
                    <a:pt x="42919" y="9278"/>
                  </a:lnTo>
                  <a:lnTo>
                    <a:pt x="46722" y="9062"/>
                  </a:lnTo>
                  <a:lnTo>
                    <a:pt x="50050" y="9712"/>
                  </a:lnTo>
                  <a:lnTo>
                    <a:pt x="62321" y="18211"/>
                  </a:lnTo>
                  <a:lnTo>
                    <a:pt x="72219" y="30783"/>
                  </a:lnTo>
                  <a:lnTo>
                    <a:pt x="82674" y="57338"/>
                  </a:lnTo>
                  <a:lnTo>
                    <a:pt x="89979" y="90354"/>
                  </a:lnTo>
                  <a:lnTo>
                    <a:pt x="96376" y="117070"/>
                  </a:lnTo>
                  <a:lnTo>
                    <a:pt x="98941" y="149907"/>
                  </a:lnTo>
                  <a:lnTo>
                    <a:pt x="100085" y="161642"/>
                  </a:lnTo>
                  <a:lnTo>
                    <a:pt x="105685" y="179406"/>
                  </a:lnTo>
                  <a:lnTo>
                    <a:pt x="106823" y="178043"/>
                  </a:lnTo>
                  <a:lnTo>
                    <a:pt x="111421" y="164748"/>
                  </a:lnTo>
                  <a:lnTo>
                    <a:pt x="115494" y="136805"/>
                  </a:lnTo>
                  <a:lnTo>
                    <a:pt x="119371" y="110196"/>
                  </a:lnTo>
                  <a:lnTo>
                    <a:pt x="122636" y="82204"/>
                  </a:lnTo>
                  <a:lnTo>
                    <a:pt x="130850" y="48093"/>
                  </a:lnTo>
                  <a:lnTo>
                    <a:pt x="137767" y="25703"/>
                  </a:lnTo>
                  <a:lnTo>
                    <a:pt x="148827" y="13307"/>
                  </a:lnTo>
                  <a:lnTo>
                    <a:pt x="163532" y="4094"/>
                  </a:lnTo>
                  <a:lnTo>
                    <a:pt x="178005" y="0"/>
                  </a:lnTo>
                  <a:lnTo>
                    <a:pt x="185991" y="2083"/>
                  </a:lnTo>
                  <a:lnTo>
                    <a:pt x="203332" y="12864"/>
                  </a:lnTo>
                  <a:lnTo>
                    <a:pt x="223360" y="32991"/>
                  </a:lnTo>
                  <a:lnTo>
                    <a:pt x="239441" y="66829"/>
                  </a:lnTo>
                  <a:lnTo>
                    <a:pt x="250905" y="94666"/>
                  </a:lnTo>
                  <a:lnTo>
                    <a:pt x="255007" y="123022"/>
                  </a:lnTo>
                  <a:lnTo>
                    <a:pt x="256222" y="150738"/>
                  </a:lnTo>
                  <a:lnTo>
                    <a:pt x="256633" y="183956"/>
                  </a:lnTo>
                  <a:lnTo>
                    <a:pt x="256714" y="209479"/>
                  </a:lnTo>
                  <a:lnTo>
                    <a:pt x="259102" y="209205"/>
                  </a:lnTo>
                  <a:lnTo>
                    <a:pt x="278165" y="18960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sp>
        <p:nvSpPr>
          <p:cNvPr id="1028" name="SMARTInkShape-133"/>
          <p:cNvSpPr/>
          <p:nvPr/>
        </p:nvSpPr>
        <p:spPr bwMode="auto">
          <a:xfrm>
            <a:off x="2328863" y="2929068"/>
            <a:ext cx="292894" cy="7014"/>
          </a:xfrm>
          <a:custGeom>
            <a:avLst/>
            <a:gdLst/>
            <a:ahLst/>
            <a:cxnLst/>
            <a:rect l="0" t="0" r="0" b="0"/>
            <a:pathLst>
              <a:path w="292894" h="7014">
                <a:moveTo>
                  <a:pt x="292893" y="7013"/>
                </a:moveTo>
                <a:lnTo>
                  <a:pt x="258689" y="6220"/>
                </a:lnTo>
                <a:lnTo>
                  <a:pt x="230724" y="2104"/>
                </a:lnTo>
                <a:lnTo>
                  <a:pt x="198361" y="531"/>
                </a:lnTo>
                <a:lnTo>
                  <a:pt x="164360" y="164"/>
                </a:lnTo>
                <a:lnTo>
                  <a:pt x="131786" y="0"/>
                </a:lnTo>
                <a:lnTo>
                  <a:pt x="103022" y="721"/>
                </a:lnTo>
                <a:lnTo>
                  <a:pt x="68977" y="4796"/>
                </a:lnTo>
                <a:lnTo>
                  <a:pt x="38782" y="6356"/>
                </a:lnTo>
                <a:lnTo>
                  <a:pt x="0" y="7013"/>
                </a:lnTo>
              </a:path>
            </a:pathLst>
          </a:cu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1034" name="SMARTInkShape-Group117"/>
          <p:cNvGrpSpPr/>
          <p:nvPr/>
        </p:nvGrpSpPr>
        <p:grpSpPr>
          <a:xfrm>
            <a:off x="3629327" y="2505892"/>
            <a:ext cx="734684" cy="360857"/>
            <a:chOff x="3629327" y="2505892"/>
            <a:chExt cx="734684" cy="360857"/>
          </a:xfrm>
        </p:grpSpPr>
        <p:sp>
          <p:nvSpPr>
            <p:cNvPr id="1029" name="SMARTInkShape-134"/>
            <p:cNvSpPr/>
            <p:nvPr/>
          </p:nvSpPr>
          <p:spPr bwMode="auto">
            <a:xfrm>
              <a:off x="3629327" y="2650331"/>
              <a:ext cx="228299" cy="191014"/>
            </a:xfrm>
            <a:custGeom>
              <a:avLst/>
              <a:gdLst/>
              <a:ahLst/>
              <a:cxnLst/>
              <a:rect l="0" t="0" r="0" b="0"/>
              <a:pathLst>
                <a:path w="228299" h="191014">
                  <a:moveTo>
                    <a:pt x="13986" y="0"/>
                  </a:moveTo>
                  <a:lnTo>
                    <a:pt x="13986" y="3793"/>
                  </a:lnTo>
                  <a:lnTo>
                    <a:pt x="11869" y="7771"/>
                  </a:lnTo>
                  <a:lnTo>
                    <a:pt x="9076" y="12185"/>
                  </a:lnTo>
                  <a:lnTo>
                    <a:pt x="7504" y="19927"/>
                  </a:lnTo>
                  <a:lnTo>
                    <a:pt x="3137" y="48495"/>
                  </a:lnTo>
                  <a:lnTo>
                    <a:pt x="717" y="78575"/>
                  </a:lnTo>
                  <a:lnTo>
                    <a:pt x="0" y="108830"/>
                  </a:lnTo>
                  <a:lnTo>
                    <a:pt x="3580" y="134111"/>
                  </a:lnTo>
                  <a:lnTo>
                    <a:pt x="17252" y="160475"/>
                  </a:lnTo>
                  <a:lnTo>
                    <a:pt x="32593" y="177018"/>
                  </a:lnTo>
                  <a:lnTo>
                    <a:pt x="54777" y="186946"/>
                  </a:lnTo>
                  <a:lnTo>
                    <a:pt x="70215" y="188127"/>
                  </a:lnTo>
                  <a:lnTo>
                    <a:pt x="77666" y="187331"/>
                  </a:lnTo>
                  <a:lnTo>
                    <a:pt x="103321" y="174833"/>
                  </a:lnTo>
                  <a:lnTo>
                    <a:pt x="129028" y="154186"/>
                  </a:lnTo>
                  <a:lnTo>
                    <a:pt x="143675" y="134849"/>
                  </a:lnTo>
                  <a:lnTo>
                    <a:pt x="158760" y="99896"/>
                  </a:lnTo>
                  <a:lnTo>
                    <a:pt x="162450" y="67170"/>
                  </a:lnTo>
                  <a:lnTo>
                    <a:pt x="163697" y="36258"/>
                  </a:lnTo>
                  <a:lnTo>
                    <a:pt x="163119" y="21503"/>
                  </a:lnTo>
                  <a:lnTo>
                    <a:pt x="161827" y="19098"/>
                  </a:lnTo>
                  <a:lnTo>
                    <a:pt x="157841" y="15238"/>
                  </a:lnTo>
                  <a:lnTo>
                    <a:pt x="145774" y="18362"/>
                  </a:lnTo>
                  <a:lnTo>
                    <a:pt x="134702" y="24314"/>
                  </a:lnTo>
                  <a:lnTo>
                    <a:pt x="126394" y="31105"/>
                  </a:lnTo>
                  <a:lnTo>
                    <a:pt x="114063" y="64078"/>
                  </a:lnTo>
                  <a:lnTo>
                    <a:pt x="110852" y="79280"/>
                  </a:lnTo>
                  <a:lnTo>
                    <a:pt x="115258" y="112792"/>
                  </a:lnTo>
                  <a:lnTo>
                    <a:pt x="123772" y="142577"/>
                  </a:lnTo>
                  <a:lnTo>
                    <a:pt x="133891" y="165688"/>
                  </a:lnTo>
                  <a:lnTo>
                    <a:pt x="145910" y="179885"/>
                  </a:lnTo>
                  <a:lnTo>
                    <a:pt x="154904" y="186576"/>
                  </a:lnTo>
                  <a:lnTo>
                    <a:pt x="164193" y="190079"/>
                  </a:lnTo>
                  <a:lnTo>
                    <a:pt x="168893" y="191013"/>
                  </a:lnTo>
                  <a:lnTo>
                    <a:pt x="182581" y="185701"/>
                  </a:lnTo>
                  <a:lnTo>
                    <a:pt x="197661" y="175403"/>
                  </a:lnTo>
                  <a:lnTo>
                    <a:pt x="214281" y="156217"/>
                  </a:lnTo>
                  <a:lnTo>
                    <a:pt x="228298" y="128588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30" name="SMARTInkShape-135"/>
            <p:cNvSpPr/>
            <p:nvPr/>
          </p:nvSpPr>
          <p:spPr bwMode="auto">
            <a:xfrm>
              <a:off x="3886226" y="2663884"/>
              <a:ext cx="185713" cy="202865"/>
            </a:xfrm>
            <a:custGeom>
              <a:avLst/>
              <a:gdLst/>
              <a:ahLst/>
              <a:cxnLst/>
              <a:rect l="0" t="0" r="0" b="0"/>
              <a:pathLst>
                <a:path w="185713" h="202865">
                  <a:moveTo>
                    <a:pt x="7118" y="15022"/>
                  </a:moveTo>
                  <a:lnTo>
                    <a:pt x="7118" y="42493"/>
                  </a:lnTo>
                  <a:lnTo>
                    <a:pt x="5001" y="67978"/>
                  </a:lnTo>
                  <a:lnTo>
                    <a:pt x="2208" y="97296"/>
                  </a:lnTo>
                  <a:lnTo>
                    <a:pt x="636" y="130857"/>
                  </a:lnTo>
                  <a:lnTo>
                    <a:pt x="61" y="163861"/>
                  </a:lnTo>
                  <a:lnTo>
                    <a:pt x="0" y="173511"/>
                  </a:lnTo>
                  <a:lnTo>
                    <a:pt x="785" y="175450"/>
                  </a:lnTo>
                  <a:lnTo>
                    <a:pt x="2102" y="176743"/>
                  </a:lnTo>
                  <a:lnTo>
                    <a:pt x="3774" y="177605"/>
                  </a:lnTo>
                  <a:lnTo>
                    <a:pt x="5682" y="176592"/>
                  </a:lnTo>
                  <a:lnTo>
                    <a:pt x="9919" y="171233"/>
                  </a:lnTo>
                  <a:lnTo>
                    <a:pt x="19107" y="139335"/>
                  </a:lnTo>
                  <a:lnTo>
                    <a:pt x="26449" y="106341"/>
                  </a:lnTo>
                  <a:lnTo>
                    <a:pt x="28134" y="73277"/>
                  </a:lnTo>
                  <a:lnTo>
                    <a:pt x="36265" y="38716"/>
                  </a:lnTo>
                  <a:lnTo>
                    <a:pt x="45331" y="17850"/>
                  </a:lnTo>
                  <a:lnTo>
                    <a:pt x="59980" y="3249"/>
                  </a:lnTo>
                  <a:lnTo>
                    <a:pt x="64584" y="823"/>
                  </a:lnTo>
                  <a:lnTo>
                    <a:pt x="68447" y="0"/>
                  </a:lnTo>
                  <a:lnTo>
                    <a:pt x="75650" y="1202"/>
                  </a:lnTo>
                  <a:lnTo>
                    <a:pt x="94057" y="6843"/>
                  </a:lnTo>
                  <a:lnTo>
                    <a:pt x="96034" y="9569"/>
                  </a:lnTo>
                  <a:lnTo>
                    <a:pt x="104549" y="41051"/>
                  </a:lnTo>
                  <a:lnTo>
                    <a:pt x="106366" y="70183"/>
                  </a:lnTo>
                  <a:lnTo>
                    <a:pt x="107697" y="103950"/>
                  </a:lnTo>
                  <a:lnTo>
                    <a:pt x="111973" y="137503"/>
                  </a:lnTo>
                  <a:lnTo>
                    <a:pt x="115936" y="168862"/>
                  </a:lnTo>
                  <a:lnTo>
                    <a:pt x="117763" y="174732"/>
                  </a:lnTo>
                  <a:lnTo>
                    <a:pt x="126143" y="185488"/>
                  </a:lnTo>
                  <a:lnTo>
                    <a:pt x="143341" y="201535"/>
                  </a:lnTo>
                  <a:lnTo>
                    <a:pt x="147940" y="202864"/>
                  </a:lnTo>
                  <a:lnTo>
                    <a:pt x="185712" y="193616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31" name="SMARTInkShape-136"/>
            <p:cNvSpPr/>
            <p:nvPr/>
          </p:nvSpPr>
          <p:spPr bwMode="auto">
            <a:xfrm>
              <a:off x="4058951" y="2505892"/>
              <a:ext cx="191581" cy="356801"/>
            </a:xfrm>
            <a:custGeom>
              <a:avLst/>
              <a:gdLst/>
              <a:ahLst/>
              <a:cxnLst/>
              <a:rect l="0" t="0" r="0" b="0"/>
              <a:pathLst>
                <a:path w="191581" h="356801">
                  <a:moveTo>
                    <a:pt x="98712" y="194446"/>
                  </a:moveTo>
                  <a:lnTo>
                    <a:pt x="87305" y="195239"/>
                  </a:lnTo>
                  <a:lnTo>
                    <a:pt x="75135" y="200149"/>
                  </a:lnTo>
                  <a:lnTo>
                    <a:pt x="42938" y="219281"/>
                  </a:lnTo>
                  <a:lnTo>
                    <a:pt x="26800" y="232849"/>
                  </a:lnTo>
                  <a:lnTo>
                    <a:pt x="15844" y="249304"/>
                  </a:lnTo>
                  <a:lnTo>
                    <a:pt x="4485" y="277463"/>
                  </a:lnTo>
                  <a:lnTo>
                    <a:pt x="413" y="305474"/>
                  </a:lnTo>
                  <a:lnTo>
                    <a:pt x="0" y="328414"/>
                  </a:lnTo>
                  <a:lnTo>
                    <a:pt x="2717" y="340241"/>
                  </a:lnTo>
                  <a:lnTo>
                    <a:pt x="12920" y="350789"/>
                  </a:lnTo>
                  <a:lnTo>
                    <a:pt x="20086" y="355825"/>
                  </a:lnTo>
                  <a:lnTo>
                    <a:pt x="28038" y="356800"/>
                  </a:lnTo>
                  <a:lnTo>
                    <a:pt x="45341" y="351534"/>
                  </a:lnTo>
                  <a:lnTo>
                    <a:pt x="65347" y="338974"/>
                  </a:lnTo>
                  <a:lnTo>
                    <a:pt x="85122" y="317614"/>
                  </a:lnTo>
                  <a:lnTo>
                    <a:pt x="102270" y="283592"/>
                  </a:lnTo>
                  <a:lnTo>
                    <a:pt x="110347" y="257085"/>
                  </a:lnTo>
                  <a:lnTo>
                    <a:pt x="117377" y="228635"/>
                  </a:lnTo>
                  <a:lnTo>
                    <a:pt x="125792" y="197470"/>
                  </a:lnTo>
                  <a:lnTo>
                    <a:pt x="132708" y="165098"/>
                  </a:lnTo>
                  <a:lnTo>
                    <a:pt x="137634" y="132984"/>
                  </a:lnTo>
                  <a:lnTo>
                    <a:pt x="139823" y="102835"/>
                  </a:lnTo>
                  <a:lnTo>
                    <a:pt x="140796" y="77794"/>
                  </a:lnTo>
                  <a:lnTo>
                    <a:pt x="141343" y="47963"/>
                  </a:lnTo>
                  <a:lnTo>
                    <a:pt x="141529" y="16551"/>
                  </a:lnTo>
                  <a:lnTo>
                    <a:pt x="141568" y="0"/>
                  </a:lnTo>
                  <a:lnTo>
                    <a:pt x="141570" y="522"/>
                  </a:lnTo>
                  <a:lnTo>
                    <a:pt x="136664" y="22437"/>
                  </a:lnTo>
                  <a:lnTo>
                    <a:pt x="135423" y="50264"/>
                  </a:lnTo>
                  <a:lnTo>
                    <a:pt x="134871" y="77448"/>
                  </a:lnTo>
                  <a:lnTo>
                    <a:pt x="133833" y="103553"/>
                  </a:lnTo>
                  <a:lnTo>
                    <a:pt x="130725" y="131030"/>
                  </a:lnTo>
                  <a:lnTo>
                    <a:pt x="128815" y="159117"/>
                  </a:lnTo>
                  <a:lnTo>
                    <a:pt x="128759" y="186681"/>
                  </a:lnTo>
                  <a:lnTo>
                    <a:pt x="131381" y="212161"/>
                  </a:lnTo>
                  <a:lnTo>
                    <a:pt x="133527" y="245027"/>
                  </a:lnTo>
                  <a:lnTo>
                    <a:pt x="137955" y="274873"/>
                  </a:lnTo>
                  <a:lnTo>
                    <a:pt x="144199" y="289987"/>
                  </a:lnTo>
                  <a:lnTo>
                    <a:pt x="157350" y="312625"/>
                  </a:lnTo>
                  <a:lnTo>
                    <a:pt x="160822" y="315301"/>
                  </a:lnTo>
                  <a:lnTo>
                    <a:pt x="164725" y="316291"/>
                  </a:lnTo>
                  <a:lnTo>
                    <a:pt x="173295" y="315274"/>
                  </a:lnTo>
                  <a:lnTo>
                    <a:pt x="191580" y="308746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32" name="SMARTInkShape-137"/>
            <p:cNvSpPr/>
            <p:nvPr/>
          </p:nvSpPr>
          <p:spPr bwMode="auto">
            <a:xfrm>
              <a:off x="4257675" y="2621756"/>
              <a:ext cx="106336" cy="199072"/>
            </a:xfrm>
            <a:custGeom>
              <a:avLst/>
              <a:gdLst/>
              <a:ahLst/>
              <a:cxnLst/>
              <a:rect l="0" t="0" r="0" b="0"/>
              <a:pathLst>
                <a:path w="106336" h="199072">
                  <a:moveTo>
                    <a:pt x="57150" y="21432"/>
                  </a:moveTo>
                  <a:lnTo>
                    <a:pt x="57150" y="25224"/>
                  </a:lnTo>
                  <a:lnTo>
                    <a:pt x="38071" y="57101"/>
                  </a:lnTo>
                  <a:lnTo>
                    <a:pt x="26658" y="85715"/>
                  </a:lnTo>
                  <a:lnTo>
                    <a:pt x="21670" y="118414"/>
                  </a:lnTo>
                  <a:lnTo>
                    <a:pt x="17621" y="137303"/>
                  </a:lnTo>
                  <a:lnTo>
                    <a:pt x="20773" y="171657"/>
                  </a:lnTo>
                  <a:lnTo>
                    <a:pt x="24168" y="177938"/>
                  </a:lnTo>
                  <a:lnTo>
                    <a:pt x="36406" y="189150"/>
                  </a:lnTo>
                  <a:lnTo>
                    <a:pt x="48195" y="195192"/>
                  </a:lnTo>
                  <a:lnTo>
                    <a:pt x="61114" y="199071"/>
                  </a:lnTo>
                  <a:lnTo>
                    <a:pt x="70936" y="195950"/>
                  </a:lnTo>
                  <a:lnTo>
                    <a:pt x="83901" y="174829"/>
                  </a:lnTo>
                  <a:lnTo>
                    <a:pt x="97796" y="143435"/>
                  </a:lnTo>
                  <a:lnTo>
                    <a:pt x="104383" y="112790"/>
                  </a:lnTo>
                  <a:lnTo>
                    <a:pt x="106335" y="83602"/>
                  </a:lnTo>
                  <a:lnTo>
                    <a:pt x="103120" y="58638"/>
                  </a:lnTo>
                  <a:lnTo>
                    <a:pt x="93349" y="36160"/>
                  </a:lnTo>
                  <a:lnTo>
                    <a:pt x="82763" y="25861"/>
                  </a:lnTo>
                  <a:lnTo>
                    <a:pt x="61299" y="15600"/>
                  </a:lnTo>
                  <a:lnTo>
                    <a:pt x="32715" y="7533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33" name="SMARTInkShape-138"/>
            <p:cNvSpPr/>
            <p:nvPr/>
          </p:nvSpPr>
          <p:spPr bwMode="auto">
            <a:xfrm>
              <a:off x="3686175" y="2521744"/>
              <a:ext cx="14289" cy="14288"/>
            </a:xfrm>
            <a:custGeom>
              <a:avLst/>
              <a:gdLst/>
              <a:ahLst/>
              <a:cxnLst/>
              <a:rect l="0" t="0" r="0" b="0"/>
              <a:pathLst>
                <a:path w="14289" h="14288">
                  <a:moveTo>
                    <a:pt x="14288" y="14287"/>
                  </a:moveTo>
                  <a:lnTo>
                    <a:pt x="10495" y="14287"/>
                  </a:lnTo>
                  <a:lnTo>
                    <a:pt x="6517" y="10054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grpSp>
        <p:nvGrpSpPr>
          <p:cNvPr id="1059" name="SMARTInkShape-Group118"/>
          <p:cNvGrpSpPr/>
          <p:nvPr/>
        </p:nvGrpSpPr>
        <p:grpSpPr>
          <a:xfrm>
            <a:off x="4743450" y="2493169"/>
            <a:ext cx="920131" cy="682394"/>
            <a:chOff x="4743450" y="2493169"/>
            <a:chExt cx="920131" cy="682394"/>
          </a:xfrm>
        </p:grpSpPr>
        <p:sp>
          <p:nvSpPr>
            <p:cNvPr id="1035" name="SMARTInkShape-139"/>
            <p:cNvSpPr/>
            <p:nvPr/>
          </p:nvSpPr>
          <p:spPr bwMode="auto">
            <a:xfrm>
              <a:off x="4743450" y="2652614"/>
              <a:ext cx="171451" cy="210162"/>
            </a:xfrm>
            <a:custGeom>
              <a:avLst/>
              <a:gdLst/>
              <a:ahLst/>
              <a:cxnLst/>
              <a:rect l="0" t="0" r="0" b="0"/>
              <a:pathLst>
                <a:path w="171451" h="210162">
                  <a:moveTo>
                    <a:pt x="0" y="176311"/>
                  </a:moveTo>
                  <a:lnTo>
                    <a:pt x="29830" y="146482"/>
                  </a:lnTo>
                  <a:lnTo>
                    <a:pt x="56604" y="113210"/>
                  </a:lnTo>
                  <a:lnTo>
                    <a:pt x="72158" y="85471"/>
                  </a:lnTo>
                  <a:lnTo>
                    <a:pt x="84927" y="49771"/>
                  </a:lnTo>
                  <a:lnTo>
                    <a:pt x="88545" y="34346"/>
                  </a:lnTo>
                  <a:lnTo>
                    <a:pt x="86120" y="13862"/>
                  </a:lnTo>
                  <a:lnTo>
                    <a:pt x="82461" y="5422"/>
                  </a:lnTo>
                  <a:lnTo>
                    <a:pt x="78787" y="2854"/>
                  </a:lnTo>
                  <a:lnTo>
                    <a:pt x="68354" y="0"/>
                  </a:lnTo>
                  <a:lnTo>
                    <a:pt x="63032" y="827"/>
                  </a:lnTo>
                  <a:lnTo>
                    <a:pt x="52885" y="5978"/>
                  </a:lnTo>
                  <a:lnTo>
                    <a:pt x="45200" y="15676"/>
                  </a:lnTo>
                  <a:lnTo>
                    <a:pt x="31264" y="49001"/>
                  </a:lnTo>
                  <a:lnTo>
                    <a:pt x="23609" y="82049"/>
                  </a:lnTo>
                  <a:lnTo>
                    <a:pt x="21861" y="115534"/>
                  </a:lnTo>
                  <a:lnTo>
                    <a:pt x="27220" y="147019"/>
                  </a:lnTo>
                  <a:lnTo>
                    <a:pt x="38235" y="179568"/>
                  </a:lnTo>
                  <a:lnTo>
                    <a:pt x="52868" y="194915"/>
                  </a:lnTo>
                  <a:lnTo>
                    <a:pt x="68493" y="205724"/>
                  </a:lnTo>
                  <a:lnTo>
                    <a:pt x="90762" y="210161"/>
                  </a:lnTo>
                  <a:lnTo>
                    <a:pt x="113676" y="207684"/>
                  </a:lnTo>
                  <a:lnTo>
                    <a:pt x="147165" y="195189"/>
                  </a:lnTo>
                  <a:lnTo>
                    <a:pt x="171450" y="176311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36" name="SMARTInkShape-140"/>
            <p:cNvSpPr/>
            <p:nvPr/>
          </p:nvSpPr>
          <p:spPr bwMode="auto">
            <a:xfrm>
              <a:off x="4894018" y="2687043"/>
              <a:ext cx="278058" cy="168507"/>
            </a:xfrm>
            <a:custGeom>
              <a:avLst/>
              <a:gdLst/>
              <a:ahLst/>
              <a:cxnLst/>
              <a:rect l="0" t="0" r="0" b="0"/>
              <a:pathLst>
                <a:path w="278058" h="168507">
                  <a:moveTo>
                    <a:pt x="106607" y="6151"/>
                  </a:moveTo>
                  <a:lnTo>
                    <a:pt x="106607" y="2358"/>
                  </a:lnTo>
                  <a:lnTo>
                    <a:pt x="104226" y="1241"/>
                  </a:lnTo>
                  <a:lnTo>
                    <a:pt x="95230" y="0"/>
                  </a:lnTo>
                  <a:lnTo>
                    <a:pt x="80570" y="3094"/>
                  </a:lnTo>
                  <a:lnTo>
                    <a:pt x="66172" y="12830"/>
                  </a:lnTo>
                  <a:lnTo>
                    <a:pt x="36666" y="46287"/>
                  </a:lnTo>
                  <a:lnTo>
                    <a:pt x="12348" y="73260"/>
                  </a:lnTo>
                  <a:lnTo>
                    <a:pt x="3625" y="92710"/>
                  </a:lnTo>
                  <a:lnTo>
                    <a:pt x="0" y="120120"/>
                  </a:lnTo>
                  <a:lnTo>
                    <a:pt x="14783" y="140549"/>
                  </a:lnTo>
                  <a:lnTo>
                    <a:pt x="35479" y="155334"/>
                  </a:lnTo>
                  <a:lnTo>
                    <a:pt x="49595" y="157650"/>
                  </a:lnTo>
                  <a:lnTo>
                    <a:pt x="68812" y="154491"/>
                  </a:lnTo>
                  <a:lnTo>
                    <a:pt x="80284" y="149074"/>
                  </a:lnTo>
                  <a:lnTo>
                    <a:pt x="98543" y="132636"/>
                  </a:lnTo>
                  <a:lnTo>
                    <a:pt x="114745" y="103631"/>
                  </a:lnTo>
                  <a:lnTo>
                    <a:pt x="129205" y="71355"/>
                  </a:lnTo>
                  <a:lnTo>
                    <a:pt x="134001" y="38727"/>
                  </a:lnTo>
                  <a:lnTo>
                    <a:pt x="134657" y="29096"/>
                  </a:lnTo>
                  <a:lnTo>
                    <a:pt x="134039" y="27004"/>
                  </a:lnTo>
                  <a:lnTo>
                    <a:pt x="132832" y="26403"/>
                  </a:lnTo>
                  <a:lnTo>
                    <a:pt x="131234" y="26796"/>
                  </a:lnTo>
                  <a:lnTo>
                    <a:pt x="125193" y="38726"/>
                  </a:lnTo>
                  <a:lnTo>
                    <a:pt x="121272" y="74147"/>
                  </a:lnTo>
                  <a:lnTo>
                    <a:pt x="128715" y="106651"/>
                  </a:lnTo>
                  <a:lnTo>
                    <a:pt x="141489" y="134834"/>
                  </a:lnTo>
                  <a:lnTo>
                    <a:pt x="159300" y="156835"/>
                  </a:lnTo>
                  <a:lnTo>
                    <a:pt x="168655" y="163874"/>
                  </a:lnTo>
                  <a:lnTo>
                    <a:pt x="194224" y="168506"/>
                  </a:lnTo>
                  <a:lnTo>
                    <a:pt x="211429" y="163240"/>
                  </a:lnTo>
                  <a:lnTo>
                    <a:pt x="227014" y="152168"/>
                  </a:lnTo>
                  <a:lnTo>
                    <a:pt x="249174" y="126497"/>
                  </a:lnTo>
                  <a:lnTo>
                    <a:pt x="268441" y="94197"/>
                  </a:lnTo>
                  <a:lnTo>
                    <a:pt x="278057" y="77588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37" name="SMARTInkShape-141"/>
            <p:cNvSpPr/>
            <p:nvPr/>
          </p:nvSpPr>
          <p:spPr bwMode="auto">
            <a:xfrm>
              <a:off x="5172075" y="2493169"/>
              <a:ext cx="35720" cy="364860"/>
            </a:xfrm>
            <a:custGeom>
              <a:avLst/>
              <a:gdLst/>
              <a:ahLst/>
              <a:cxnLst/>
              <a:rect l="0" t="0" r="0" b="0"/>
              <a:pathLst>
                <a:path w="35720" h="364860">
                  <a:moveTo>
                    <a:pt x="35719" y="0"/>
                  </a:moveTo>
                  <a:lnTo>
                    <a:pt x="35719" y="3792"/>
                  </a:lnTo>
                  <a:lnTo>
                    <a:pt x="27948" y="30711"/>
                  </a:lnTo>
                  <a:lnTo>
                    <a:pt x="21246" y="64926"/>
                  </a:lnTo>
                  <a:lnTo>
                    <a:pt x="17380" y="89181"/>
                  </a:lnTo>
                  <a:lnTo>
                    <a:pt x="15662" y="115836"/>
                  </a:lnTo>
                  <a:lnTo>
                    <a:pt x="12782" y="143558"/>
                  </a:lnTo>
                  <a:lnTo>
                    <a:pt x="9649" y="171753"/>
                  </a:lnTo>
                  <a:lnTo>
                    <a:pt x="8258" y="200160"/>
                  </a:lnTo>
                  <a:lnTo>
                    <a:pt x="7638" y="226543"/>
                  </a:lnTo>
                  <a:lnTo>
                    <a:pt x="7364" y="251498"/>
                  </a:lnTo>
                  <a:lnTo>
                    <a:pt x="7209" y="287066"/>
                  </a:lnTo>
                  <a:lnTo>
                    <a:pt x="7163" y="318860"/>
                  </a:lnTo>
                  <a:lnTo>
                    <a:pt x="7150" y="349888"/>
                  </a:lnTo>
                  <a:lnTo>
                    <a:pt x="7145" y="364859"/>
                  </a:lnTo>
                  <a:lnTo>
                    <a:pt x="7145" y="364683"/>
                  </a:lnTo>
                  <a:lnTo>
                    <a:pt x="0" y="350044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38" name="SMARTInkShape-142"/>
            <p:cNvSpPr/>
            <p:nvPr/>
          </p:nvSpPr>
          <p:spPr bwMode="auto">
            <a:xfrm>
              <a:off x="5122069" y="2672964"/>
              <a:ext cx="207170" cy="150890"/>
            </a:xfrm>
            <a:custGeom>
              <a:avLst/>
              <a:gdLst/>
              <a:ahLst/>
              <a:cxnLst/>
              <a:rect l="0" t="0" r="0" b="0"/>
              <a:pathLst>
                <a:path w="207170" h="150890">
                  <a:moveTo>
                    <a:pt x="0" y="55949"/>
                  </a:moveTo>
                  <a:lnTo>
                    <a:pt x="17888" y="55155"/>
                  </a:lnTo>
                  <a:lnTo>
                    <a:pt x="50260" y="48673"/>
                  </a:lnTo>
                  <a:lnTo>
                    <a:pt x="83484" y="36487"/>
                  </a:lnTo>
                  <a:lnTo>
                    <a:pt x="98600" y="31114"/>
                  </a:lnTo>
                  <a:lnTo>
                    <a:pt x="111963" y="21615"/>
                  </a:lnTo>
                  <a:lnTo>
                    <a:pt x="123750" y="11292"/>
                  </a:lnTo>
                  <a:lnTo>
                    <a:pt x="141368" y="0"/>
                  </a:lnTo>
                  <a:lnTo>
                    <a:pt x="150013" y="6739"/>
                  </a:lnTo>
                  <a:lnTo>
                    <a:pt x="153985" y="14498"/>
                  </a:lnTo>
                  <a:lnTo>
                    <a:pt x="158337" y="38376"/>
                  </a:lnTo>
                  <a:lnTo>
                    <a:pt x="161653" y="64807"/>
                  </a:lnTo>
                  <a:lnTo>
                    <a:pt x="163127" y="92429"/>
                  </a:lnTo>
                  <a:lnTo>
                    <a:pt x="164073" y="126155"/>
                  </a:lnTo>
                  <a:lnTo>
                    <a:pt x="164203" y="137687"/>
                  </a:lnTo>
                  <a:lnTo>
                    <a:pt x="165825" y="142191"/>
                  </a:lnTo>
                  <a:lnTo>
                    <a:pt x="171860" y="149312"/>
                  </a:lnTo>
                  <a:lnTo>
                    <a:pt x="174898" y="150734"/>
                  </a:lnTo>
                  <a:lnTo>
                    <a:pt x="177718" y="150889"/>
                  </a:lnTo>
                  <a:lnTo>
                    <a:pt x="180391" y="150199"/>
                  </a:lnTo>
                  <a:lnTo>
                    <a:pt x="191738" y="141642"/>
                  </a:lnTo>
                  <a:lnTo>
                    <a:pt x="207169" y="120242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41" name="SMARTInkShape-143"/>
            <p:cNvSpPr/>
            <p:nvPr/>
          </p:nvSpPr>
          <p:spPr bwMode="auto">
            <a:xfrm>
              <a:off x="5386388" y="2664619"/>
              <a:ext cx="150019" cy="145408"/>
            </a:xfrm>
            <a:custGeom>
              <a:avLst/>
              <a:gdLst/>
              <a:ahLst/>
              <a:cxnLst/>
              <a:rect l="0" t="0" r="0" b="0"/>
              <a:pathLst>
                <a:path w="150019" h="145408">
                  <a:moveTo>
                    <a:pt x="0" y="0"/>
                  </a:moveTo>
                  <a:lnTo>
                    <a:pt x="6150" y="26037"/>
                  </a:lnTo>
                  <a:lnTo>
                    <a:pt x="7012" y="56335"/>
                  </a:lnTo>
                  <a:lnTo>
                    <a:pt x="9221" y="85483"/>
                  </a:lnTo>
                  <a:lnTo>
                    <a:pt x="13286" y="119985"/>
                  </a:lnTo>
                  <a:lnTo>
                    <a:pt x="14228" y="145407"/>
                  </a:lnTo>
                  <a:lnTo>
                    <a:pt x="14248" y="145357"/>
                  </a:lnTo>
                  <a:lnTo>
                    <a:pt x="18077" y="111757"/>
                  </a:lnTo>
                  <a:lnTo>
                    <a:pt x="23106" y="77697"/>
                  </a:lnTo>
                  <a:lnTo>
                    <a:pt x="33558" y="47655"/>
                  </a:lnTo>
                  <a:lnTo>
                    <a:pt x="47644" y="13434"/>
                  </a:lnTo>
                  <a:lnTo>
                    <a:pt x="52396" y="6500"/>
                  </a:lnTo>
                  <a:lnTo>
                    <a:pt x="61386" y="2889"/>
                  </a:lnTo>
                  <a:lnTo>
                    <a:pt x="71732" y="2078"/>
                  </a:lnTo>
                  <a:lnTo>
                    <a:pt x="78977" y="4363"/>
                  </a:lnTo>
                  <a:lnTo>
                    <a:pt x="91310" y="13904"/>
                  </a:lnTo>
                  <a:lnTo>
                    <a:pt x="96144" y="22319"/>
                  </a:lnTo>
                  <a:lnTo>
                    <a:pt x="103578" y="56254"/>
                  </a:lnTo>
                  <a:lnTo>
                    <a:pt x="106842" y="89990"/>
                  </a:lnTo>
                  <a:lnTo>
                    <a:pt x="112796" y="109439"/>
                  </a:lnTo>
                  <a:lnTo>
                    <a:pt x="117071" y="119019"/>
                  </a:lnTo>
                  <a:lnTo>
                    <a:pt x="123733" y="126451"/>
                  </a:lnTo>
                  <a:lnTo>
                    <a:pt x="127732" y="129545"/>
                  </a:lnTo>
                  <a:lnTo>
                    <a:pt x="131986" y="130813"/>
                  </a:lnTo>
                  <a:lnTo>
                    <a:pt x="150018" y="128587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57" name="SMARTInkShape-144"/>
            <p:cNvSpPr/>
            <p:nvPr/>
          </p:nvSpPr>
          <p:spPr bwMode="auto">
            <a:xfrm>
              <a:off x="5372100" y="2665612"/>
              <a:ext cx="291481" cy="509951"/>
            </a:xfrm>
            <a:custGeom>
              <a:avLst/>
              <a:gdLst/>
              <a:ahLst/>
              <a:cxnLst/>
              <a:rect l="0" t="0" r="0" b="0"/>
              <a:pathLst>
                <a:path w="291481" h="509951">
                  <a:moveTo>
                    <a:pt x="278606" y="6151"/>
                  </a:moveTo>
                  <a:lnTo>
                    <a:pt x="278606" y="2358"/>
                  </a:lnTo>
                  <a:lnTo>
                    <a:pt x="277813" y="1241"/>
                  </a:lnTo>
                  <a:lnTo>
                    <a:pt x="276489" y="496"/>
                  </a:lnTo>
                  <a:lnTo>
                    <a:pt x="274814" y="0"/>
                  </a:lnTo>
                  <a:lnTo>
                    <a:pt x="272903" y="462"/>
                  </a:lnTo>
                  <a:lnTo>
                    <a:pt x="243695" y="21290"/>
                  </a:lnTo>
                  <a:lnTo>
                    <a:pt x="230956" y="34978"/>
                  </a:lnTo>
                  <a:lnTo>
                    <a:pt x="206749" y="69673"/>
                  </a:lnTo>
                  <a:lnTo>
                    <a:pt x="188036" y="104600"/>
                  </a:lnTo>
                  <a:lnTo>
                    <a:pt x="181391" y="127131"/>
                  </a:lnTo>
                  <a:lnTo>
                    <a:pt x="181954" y="139559"/>
                  </a:lnTo>
                  <a:lnTo>
                    <a:pt x="185643" y="150375"/>
                  </a:lnTo>
                  <a:lnTo>
                    <a:pt x="195852" y="163801"/>
                  </a:lnTo>
                  <a:lnTo>
                    <a:pt x="201610" y="167499"/>
                  </a:lnTo>
                  <a:lnTo>
                    <a:pt x="213165" y="162792"/>
                  </a:lnTo>
                  <a:lnTo>
                    <a:pt x="226502" y="152763"/>
                  </a:lnTo>
                  <a:lnTo>
                    <a:pt x="248158" y="120002"/>
                  </a:lnTo>
                  <a:lnTo>
                    <a:pt x="261097" y="86878"/>
                  </a:lnTo>
                  <a:lnTo>
                    <a:pt x="271297" y="56581"/>
                  </a:lnTo>
                  <a:lnTo>
                    <a:pt x="283347" y="22081"/>
                  </a:lnTo>
                  <a:lnTo>
                    <a:pt x="290772" y="7416"/>
                  </a:lnTo>
                  <a:lnTo>
                    <a:pt x="291480" y="4613"/>
                  </a:lnTo>
                  <a:lnTo>
                    <a:pt x="291157" y="3538"/>
                  </a:lnTo>
                  <a:lnTo>
                    <a:pt x="290149" y="3615"/>
                  </a:lnTo>
                  <a:lnTo>
                    <a:pt x="288682" y="4460"/>
                  </a:lnTo>
                  <a:lnTo>
                    <a:pt x="282826" y="13234"/>
                  </a:lnTo>
                  <a:lnTo>
                    <a:pt x="277045" y="44919"/>
                  </a:lnTo>
                  <a:lnTo>
                    <a:pt x="272566" y="80572"/>
                  </a:lnTo>
                  <a:lnTo>
                    <a:pt x="269836" y="103521"/>
                  </a:lnTo>
                  <a:lnTo>
                    <a:pt x="265977" y="128801"/>
                  </a:lnTo>
                  <a:lnTo>
                    <a:pt x="261616" y="153266"/>
                  </a:lnTo>
                  <a:lnTo>
                    <a:pt x="257032" y="181602"/>
                  </a:lnTo>
                  <a:lnTo>
                    <a:pt x="251555" y="212716"/>
                  </a:lnTo>
                  <a:lnTo>
                    <a:pt x="243829" y="245066"/>
                  </a:lnTo>
                  <a:lnTo>
                    <a:pt x="237221" y="280081"/>
                  </a:lnTo>
                  <a:lnTo>
                    <a:pt x="234347" y="298308"/>
                  </a:lnTo>
                  <a:lnTo>
                    <a:pt x="226921" y="333378"/>
                  </a:lnTo>
                  <a:lnTo>
                    <a:pt x="218329" y="366691"/>
                  </a:lnTo>
                  <a:lnTo>
                    <a:pt x="209218" y="397372"/>
                  </a:lnTo>
                  <a:lnTo>
                    <a:pt x="197761" y="426883"/>
                  </a:lnTo>
                  <a:lnTo>
                    <a:pt x="184731" y="454287"/>
                  </a:lnTo>
                  <a:lnTo>
                    <a:pt x="164008" y="485977"/>
                  </a:lnTo>
                  <a:lnTo>
                    <a:pt x="149886" y="500129"/>
                  </a:lnTo>
                  <a:lnTo>
                    <a:pt x="133556" y="507478"/>
                  </a:lnTo>
                  <a:lnTo>
                    <a:pt x="116508" y="509950"/>
                  </a:lnTo>
                  <a:lnTo>
                    <a:pt x="100994" y="508403"/>
                  </a:lnTo>
                  <a:lnTo>
                    <a:pt x="75080" y="495485"/>
                  </a:lnTo>
                  <a:lnTo>
                    <a:pt x="54878" y="476576"/>
                  </a:lnTo>
                  <a:lnTo>
                    <a:pt x="35046" y="448307"/>
                  </a:lnTo>
                  <a:lnTo>
                    <a:pt x="17880" y="418589"/>
                  </a:lnTo>
                  <a:lnTo>
                    <a:pt x="0" y="356194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58" name="SMARTInkShape-145"/>
            <p:cNvSpPr/>
            <p:nvPr/>
          </p:nvSpPr>
          <p:spPr bwMode="auto">
            <a:xfrm>
              <a:off x="5329238" y="2586038"/>
              <a:ext cx="7144" cy="28576"/>
            </a:xfrm>
            <a:custGeom>
              <a:avLst/>
              <a:gdLst/>
              <a:ahLst/>
              <a:cxnLst/>
              <a:rect l="0" t="0" r="0" b="0"/>
              <a:pathLst>
                <a:path w="7144" h="28576">
                  <a:moveTo>
                    <a:pt x="7143" y="28575"/>
                  </a:moveTo>
                  <a:lnTo>
                    <a:pt x="6350" y="17168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grpSp>
        <p:nvGrpSpPr>
          <p:cNvPr id="1066" name="SMARTInkShape-Group119"/>
          <p:cNvGrpSpPr/>
          <p:nvPr/>
        </p:nvGrpSpPr>
        <p:grpSpPr>
          <a:xfrm>
            <a:off x="2314575" y="3150394"/>
            <a:ext cx="798824" cy="464849"/>
            <a:chOff x="2314575" y="3150394"/>
            <a:chExt cx="798824" cy="464849"/>
          </a:xfrm>
        </p:grpSpPr>
        <p:sp>
          <p:nvSpPr>
            <p:cNvPr id="1060" name="SMARTInkShape-146"/>
            <p:cNvSpPr/>
            <p:nvPr/>
          </p:nvSpPr>
          <p:spPr bwMode="auto">
            <a:xfrm>
              <a:off x="2365002" y="3150394"/>
              <a:ext cx="99593" cy="423491"/>
            </a:xfrm>
            <a:custGeom>
              <a:avLst/>
              <a:gdLst/>
              <a:ahLst/>
              <a:cxnLst/>
              <a:rect l="0" t="0" r="0" b="0"/>
              <a:pathLst>
                <a:path w="99593" h="423491">
                  <a:moveTo>
                    <a:pt x="99592" y="0"/>
                  </a:moveTo>
                  <a:lnTo>
                    <a:pt x="95799" y="3792"/>
                  </a:lnTo>
                  <a:lnTo>
                    <a:pt x="87407" y="32469"/>
                  </a:lnTo>
                  <a:lnTo>
                    <a:pt x="82799" y="61791"/>
                  </a:lnTo>
                  <a:lnTo>
                    <a:pt x="78105" y="91756"/>
                  </a:lnTo>
                  <a:lnTo>
                    <a:pt x="73374" y="120949"/>
                  </a:lnTo>
                  <a:lnTo>
                    <a:pt x="68625" y="149799"/>
                  </a:lnTo>
                  <a:lnTo>
                    <a:pt x="61751" y="178496"/>
                  </a:lnTo>
                  <a:lnTo>
                    <a:pt x="54199" y="207919"/>
                  </a:lnTo>
                  <a:lnTo>
                    <a:pt x="48196" y="239517"/>
                  </a:lnTo>
                  <a:lnTo>
                    <a:pt x="40766" y="269964"/>
                  </a:lnTo>
                  <a:lnTo>
                    <a:pt x="32966" y="299371"/>
                  </a:lnTo>
                  <a:lnTo>
                    <a:pt x="26853" y="328316"/>
                  </a:lnTo>
                  <a:lnTo>
                    <a:pt x="18949" y="363802"/>
                  </a:lnTo>
                  <a:lnTo>
                    <a:pt x="9167" y="397741"/>
                  </a:lnTo>
                  <a:lnTo>
                    <a:pt x="526" y="423303"/>
                  </a:lnTo>
                  <a:lnTo>
                    <a:pt x="210" y="423490"/>
                  </a:lnTo>
                  <a:lnTo>
                    <a:pt x="0" y="422820"/>
                  </a:lnTo>
                  <a:lnTo>
                    <a:pt x="1751" y="397649"/>
                  </a:lnTo>
                  <a:lnTo>
                    <a:pt x="6723" y="364331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61" name="SMARTInkShape-147"/>
            <p:cNvSpPr/>
            <p:nvPr/>
          </p:nvSpPr>
          <p:spPr bwMode="auto">
            <a:xfrm>
              <a:off x="2314575" y="3171825"/>
              <a:ext cx="164307" cy="443418"/>
            </a:xfrm>
            <a:custGeom>
              <a:avLst/>
              <a:gdLst/>
              <a:ahLst/>
              <a:cxnLst/>
              <a:rect l="0" t="0" r="0" b="0"/>
              <a:pathLst>
                <a:path w="164307" h="443418">
                  <a:moveTo>
                    <a:pt x="0" y="0"/>
                  </a:moveTo>
                  <a:lnTo>
                    <a:pt x="9943" y="29830"/>
                  </a:lnTo>
                  <a:lnTo>
                    <a:pt x="16793" y="57963"/>
                  </a:lnTo>
                  <a:lnTo>
                    <a:pt x="27642" y="91434"/>
                  </a:lnTo>
                  <a:lnTo>
                    <a:pt x="38479" y="116837"/>
                  </a:lnTo>
                  <a:lnTo>
                    <a:pt x="51233" y="144797"/>
                  </a:lnTo>
                  <a:lnTo>
                    <a:pt x="64839" y="175744"/>
                  </a:lnTo>
                  <a:lnTo>
                    <a:pt x="76707" y="205902"/>
                  </a:lnTo>
                  <a:lnTo>
                    <a:pt x="88067" y="235181"/>
                  </a:lnTo>
                  <a:lnTo>
                    <a:pt x="101054" y="264069"/>
                  </a:lnTo>
                  <a:lnTo>
                    <a:pt x="112646" y="292783"/>
                  </a:lnTo>
                  <a:lnTo>
                    <a:pt x="123090" y="319832"/>
                  </a:lnTo>
                  <a:lnTo>
                    <a:pt x="137101" y="353704"/>
                  </a:lnTo>
                  <a:lnTo>
                    <a:pt x="146632" y="386935"/>
                  </a:lnTo>
                  <a:lnTo>
                    <a:pt x="154847" y="418185"/>
                  </a:lnTo>
                  <a:lnTo>
                    <a:pt x="158593" y="434792"/>
                  </a:lnTo>
                  <a:lnTo>
                    <a:pt x="161767" y="442478"/>
                  </a:lnTo>
                  <a:lnTo>
                    <a:pt x="162614" y="443417"/>
                  </a:lnTo>
                  <a:lnTo>
                    <a:pt x="164306" y="442913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62" name="SMARTInkShape-148"/>
            <p:cNvSpPr/>
            <p:nvPr/>
          </p:nvSpPr>
          <p:spPr bwMode="auto">
            <a:xfrm>
              <a:off x="2628900" y="3277396"/>
              <a:ext cx="150020" cy="235682"/>
            </a:xfrm>
            <a:custGeom>
              <a:avLst/>
              <a:gdLst/>
              <a:ahLst/>
              <a:cxnLst/>
              <a:rect l="0" t="0" r="0" b="0"/>
              <a:pathLst>
                <a:path w="150020" h="235682">
                  <a:moveTo>
                    <a:pt x="0" y="1585"/>
                  </a:moveTo>
                  <a:lnTo>
                    <a:pt x="2117" y="15706"/>
                  </a:lnTo>
                  <a:lnTo>
                    <a:pt x="5654" y="45721"/>
                  </a:lnTo>
                  <a:lnTo>
                    <a:pt x="7276" y="72795"/>
                  </a:lnTo>
                  <a:lnTo>
                    <a:pt x="10642" y="98057"/>
                  </a:lnTo>
                  <a:lnTo>
                    <a:pt x="12667" y="122514"/>
                  </a:lnTo>
                  <a:lnTo>
                    <a:pt x="15924" y="156479"/>
                  </a:lnTo>
                  <a:lnTo>
                    <a:pt x="24136" y="188815"/>
                  </a:lnTo>
                  <a:lnTo>
                    <a:pt x="35761" y="219005"/>
                  </a:lnTo>
                  <a:lnTo>
                    <a:pt x="48598" y="235681"/>
                  </a:lnTo>
                  <a:lnTo>
                    <a:pt x="53614" y="232363"/>
                  </a:lnTo>
                  <a:lnTo>
                    <a:pt x="57174" y="229256"/>
                  </a:lnTo>
                  <a:lnTo>
                    <a:pt x="65977" y="213506"/>
                  </a:lnTo>
                  <a:lnTo>
                    <a:pt x="76062" y="185263"/>
                  </a:lnTo>
                  <a:lnTo>
                    <a:pt x="83303" y="154345"/>
                  </a:lnTo>
                  <a:lnTo>
                    <a:pt x="90475" y="120049"/>
                  </a:lnTo>
                  <a:lnTo>
                    <a:pt x="98421" y="85545"/>
                  </a:lnTo>
                  <a:lnTo>
                    <a:pt x="109683" y="55655"/>
                  </a:lnTo>
                  <a:lnTo>
                    <a:pt x="121002" y="23819"/>
                  </a:lnTo>
                  <a:lnTo>
                    <a:pt x="126804" y="10673"/>
                  </a:lnTo>
                  <a:lnTo>
                    <a:pt x="134674" y="2184"/>
                  </a:lnTo>
                  <a:lnTo>
                    <a:pt x="138201" y="397"/>
                  </a:lnTo>
                  <a:lnTo>
                    <a:pt x="141347" y="0"/>
                  </a:lnTo>
                  <a:lnTo>
                    <a:pt x="144237" y="528"/>
                  </a:lnTo>
                  <a:lnTo>
                    <a:pt x="146164" y="1674"/>
                  </a:lnTo>
                  <a:lnTo>
                    <a:pt x="147449" y="3232"/>
                  </a:lnTo>
                  <a:lnTo>
                    <a:pt x="148877" y="7079"/>
                  </a:lnTo>
                  <a:lnTo>
                    <a:pt x="150019" y="23017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63" name="SMARTInkShape-149"/>
            <p:cNvSpPr/>
            <p:nvPr/>
          </p:nvSpPr>
          <p:spPr bwMode="auto">
            <a:xfrm>
              <a:off x="2822895" y="3343275"/>
              <a:ext cx="27462" cy="168467"/>
            </a:xfrm>
            <a:custGeom>
              <a:avLst/>
              <a:gdLst/>
              <a:ahLst/>
              <a:cxnLst/>
              <a:rect l="0" t="0" r="0" b="0"/>
              <a:pathLst>
                <a:path w="27462" h="168467">
                  <a:moveTo>
                    <a:pt x="27461" y="0"/>
                  </a:moveTo>
                  <a:lnTo>
                    <a:pt x="19690" y="33200"/>
                  </a:lnTo>
                  <a:lnTo>
                    <a:pt x="12988" y="63548"/>
                  </a:lnTo>
                  <a:lnTo>
                    <a:pt x="8092" y="92648"/>
                  </a:lnTo>
                  <a:lnTo>
                    <a:pt x="2645" y="127133"/>
                  </a:lnTo>
                  <a:lnTo>
                    <a:pt x="0" y="145795"/>
                  </a:lnTo>
                  <a:lnTo>
                    <a:pt x="5135" y="168466"/>
                  </a:lnTo>
                  <a:lnTo>
                    <a:pt x="6227" y="167873"/>
                  </a:lnTo>
                  <a:lnTo>
                    <a:pt x="9557" y="162982"/>
                  </a:lnTo>
                  <a:lnTo>
                    <a:pt x="17369" y="135499"/>
                  </a:lnTo>
                  <a:lnTo>
                    <a:pt x="20318" y="100013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64" name="SMARTInkShape-150"/>
            <p:cNvSpPr/>
            <p:nvPr/>
          </p:nvSpPr>
          <p:spPr bwMode="auto">
            <a:xfrm>
              <a:off x="2857500" y="3243263"/>
              <a:ext cx="21432" cy="42863"/>
            </a:xfrm>
            <a:custGeom>
              <a:avLst/>
              <a:gdLst/>
              <a:ahLst/>
              <a:cxnLst/>
              <a:rect l="0" t="0" r="0" b="0"/>
              <a:pathLst>
                <a:path w="21432" h="42863">
                  <a:moveTo>
                    <a:pt x="0" y="0"/>
                  </a:moveTo>
                  <a:lnTo>
                    <a:pt x="0" y="6150"/>
                  </a:lnTo>
                  <a:lnTo>
                    <a:pt x="5703" y="17560"/>
                  </a:lnTo>
                  <a:lnTo>
                    <a:pt x="21431" y="42862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65" name="SMARTInkShape-151"/>
            <p:cNvSpPr/>
            <p:nvPr/>
          </p:nvSpPr>
          <p:spPr bwMode="auto">
            <a:xfrm>
              <a:off x="2943225" y="3300413"/>
              <a:ext cx="170174" cy="166955"/>
            </a:xfrm>
            <a:custGeom>
              <a:avLst/>
              <a:gdLst/>
              <a:ahLst/>
              <a:cxnLst/>
              <a:rect l="0" t="0" r="0" b="0"/>
              <a:pathLst>
                <a:path w="170174" h="166955">
                  <a:moveTo>
                    <a:pt x="0" y="42862"/>
                  </a:moveTo>
                  <a:lnTo>
                    <a:pt x="0" y="75749"/>
                  </a:lnTo>
                  <a:lnTo>
                    <a:pt x="0" y="109889"/>
                  </a:lnTo>
                  <a:lnTo>
                    <a:pt x="0" y="143392"/>
                  </a:lnTo>
                  <a:lnTo>
                    <a:pt x="2117" y="153158"/>
                  </a:lnTo>
                  <a:lnTo>
                    <a:pt x="7771" y="163119"/>
                  </a:lnTo>
                  <a:lnTo>
                    <a:pt x="9943" y="165896"/>
                  </a:lnTo>
                  <a:lnTo>
                    <a:pt x="12185" y="166954"/>
                  </a:lnTo>
                  <a:lnTo>
                    <a:pt x="14473" y="166865"/>
                  </a:lnTo>
                  <a:lnTo>
                    <a:pt x="16793" y="166011"/>
                  </a:lnTo>
                  <a:lnTo>
                    <a:pt x="33509" y="150855"/>
                  </a:lnTo>
                  <a:lnTo>
                    <a:pt x="56143" y="123719"/>
                  </a:lnTo>
                  <a:lnTo>
                    <a:pt x="78283" y="95218"/>
                  </a:lnTo>
                  <a:lnTo>
                    <a:pt x="99924" y="67459"/>
                  </a:lnTo>
                  <a:lnTo>
                    <a:pt x="128570" y="38460"/>
                  </a:lnTo>
                  <a:lnTo>
                    <a:pt x="159444" y="15155"/>
                  </a:lnTo>
                  <a:lnTo>
                    <a:pt x="161065" y="12484"/>
                  </a:lnTo>
                  <a:lnTo>
                    <a:pt x="162939" y="10704"/>
                  </a:lnTo>
                  <a:lnTo>
                    <a:pt x="170173" y="7612"/>
                  </a:lnTo>
                  <a:lnTo>
                    <a:pt x="169804" y="6662"/>
                  </a:lnTo>
                  <a:lnTo>
                    <a:pt x="164306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sp>
        <p:nvSpPr>
          <p:cNvPr id="1067" name="SMARTInkShape-152"/>
          <p:cNvSpPr/>
          <p:nvPr/>
        </p:nvSpPr>
        <p:spPr bwMode="auto">
          <a:xfrm>
            <a:off x="2300784" y="3557588"/>
            <a:ext cx="220961" cy="20940"/>
          </a:xfrm>
          <a:custGeom>
            <a:avLst/>
            <a:gdLst/>
            <a:ahLst/>
            <a:cxnLst/>
            <a:rect l="0" t="0" r="0" b="0"/>
            <a:pathLst>
              <a:path w="220961" h="20940">
                <a:moveTo>
                  <a:pt x="220960" y="0"/>
                </a:moveTo>
                <a:lnTo>
                  <a:pt x="187759" y="7770"/>
                </a:lnTo>
                <a:lnTo>
                  <a:pt x="153179" y="12356"/>
                </a:lnTo>
                <a:lnTo>
                  <a:pt x="126541" y="14223"/>
                </a:lnTo>
                <a:lnTo>
                  <a:pt x="98827" y="17698"/>
                </a:lnTo>
                <a:lnTo>
                  <a:pt x="72752" y="19772"/>
                </a:lnTo>
                <a:lnTo>
                  <a:pt x="37875" y="20939"/>
                </a:lnTo>
                <a:lnTo>
                  <a:pt x="9550" y="19168"/>
                </a:lnTo>
                <a:lnTo>
                  <a:pt x="1439" y="17541"/>
                </a:lnTo>
                <a:lnTo>
                  <a:pt x="0" y="15663"/>
                </a:lnTo>
                <a:lnTo>
                  <a:pt x="3009" y="13617"/>
                </a:lnTo>
                <a:lnTo>
                  <a:pt x="20935" y="7143"/>
                </a:lnTo>
              </a:path>
            </a:pathLst>
          </a:cu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1074" name="SMARTInkShape-Group121"/>
          <p:cNvGrpSpPr/>
          <p:nvPr/>
        </p:nvGrpSpPr>
        <p:grpSpPr>
          <a:xfrm>
            <a:off x="3189412" y="3124274"/>
            <a:ext cx="781821" cy="368439"/>
            <a:chOff x="3189412" y="3124274"/>
            <a:chExt cx="781821" cy="368439"/>
          </a:xfrm>
        </p:grpSpPr>
        <p:sp>
          <p:nvSpPr>
            <p:cNvPr id="1068" name="SMARTInkShape-153"/>
            <p:cNvSpPr/>
            <p:nvPr/>
          </p:nvSpPr>
          <p:spPr bwMode="auto">
            <a:xfrm>
              <a:off x="3189412" y="3293269"/>
              <a:ext cx="25277" cy="170660"/>
            </a:xfrm>
            <a:custGeom>
              <a:avLst/>
              <a:gdLst/>
              <a:ahLst/>
              <a:cxnLst/>
              <a:rect l="0" t="0" r="0" b="0"/>
              <a:pathLst>
                <a:path w="25277" h="170660">
                  <a:moveTo>
                    <a:pt x="25276" y="0"/>
                  </a:moveTo>
                  <a:lnTo>
                    <a:pt x="24482" y="20254"/>
                  </a:lnTo>
                  <a:lnTo>
                    <a:pt x="17505" y="48274"/>
                  </a:lnTo>
                  <a:lnTo>
                    <a:pt x="10802" y="78068"/>
                  </a:lnTo>
                  <a:lnTo>
                    <a:pt x="5906" y="107004"/>
                  </a:lnTo>
                  <a:lnTo>
                    <a:pt x="2339" y="135686"/>
                  </a:lnTo>
                  <a:lnTo>
                    <a:pt x="0" y="152380"/>
                  </a:lnTo>
                  <a:lnTo>
                    <a:pt x="3648" y="170659"/>
                  </a:lnTo>
                  <a:lnTo>
                    <a:pt x="10988" y="128587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69" name="SMARTInkShape-154"/>
            <p:cNvSpPr/>
            <p:nvPr/>
          </p:nvSpPr>
          <p:spPr bwMode="auto">
            <a:xfrm>
              <a:off x="3221831" y="3217716"/>
              <a:ext cx="4117" cy="18404"/>
            </a:xfrm>
            <a:custGeom>
              <a:avLst/>
              <a:gdLst/>
              <a:ahLst/>
              <a:cxnLst/>
              <a:rect l="0" t="0" r="0" b="0"/>
              <a:pathLst>
                <a:path w="4117" h="18404">
                  <a:moveTo>
                    <a:pt x="0" y="4115"/>
                  </a:moveTo>
                  <a:lnTo>
                    <a:pt x="4116" y="0"/>
                  </a:lnTo>
                  <a:lnTo>
                    <a:pt x="699" y="3416"/>
                  </a:lnTo>
                  <a:lnTo>
                    <a:pt x="0" y="18403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70" name="SMARTInkShape-155"/>
            <p:cNvSpPr/>
            <p:nvPr/>
          </p:nvSpPr>
          <p:spPr bwMode="auto">
            <a:xfrm>
              <a:off x="3321844" y="3270675"/>
              <a:ext cx="142876" cy="201304"/>
            </a:xfrm>
            <a:custGeom>
              <a:avLst/>
              <a:gdLst/>
              <a:ahLst/>
              <a:cxnLst/>
              <a:rect l="0" t="0" r="0" b="0"/>
              <a:pathLst>
                <a:path w="142876" h="201304">
                  <a:moveTo>
                    <a:pt x="0" y="158325"/>
                  </a:moveTo>
                  <a:lnTo>
                    <a:pt x="31645" y="138865"/>
                  </a:lnTo>
                  <a:lnTo>
                    <a:pt x="50122" y="125748"/>
                  </a:lnTo>
                  <a:lnTo>
                    <a:pt x="79694" y="93504"/>
                  </a:lnTo>
                  <a:lnTo>
                    <a:pt x="100879" y="65352"/>
                  </a:lnTo>
                  <a:lnTo>
                    <a:pt x="109971" y="43994"/>
                  </a:lnTo>
                  <a:lnTo>
                    <a:pt x="112223" y="23378"/>
                  </a:lnTo>
                  <a:lnTo>
                    <a:pt x="109937" y="12095"/>
                  </a:lnTo>
                  <a:lnTo>
                    <a:pt x="104159" y="3905"/>
                  </a:lnTo>
                  <a:lnTo>
                    <a:pt x="100395" y="609"/>
                  </a:lnTo>
                  <a:lnTo>
                    <a:pt x="95505" y="0"/>
                  </a:lnTo>
                  <a:lnTo>
                    <a:pt x="83721" y="3556"/>
                  </a:lnTo>
                  <a:lnTo>
                    <a:pt x="67492" y="14484"/>
                  </a:lnTo>
                  <a:lnTo>
                    <a:pt x="47786" y="38895"/>
                  </a:lnTo>
                  <a:lnTo>
                    <a:pt x="30723" y="71352"/>
                  </a:lnTo>
                  <a:lnTo>
                    <a:pt x="19474" y="104721"/>
                  </a:lnTo>
                  <a:lnTo>
                    <a:pt x="12032" y="132476"/>
                  </a:lnTo>
                  <a:lnTo>
                    <a:pt x="12384" y="157016"/>
                  </a:lnTo>
                  <a:lnTo>
                    <a:pt x="17516" y="179369"/>
                  </a:lnTo>
                  <a:lnTo>
                    <a:pt x="30274" y="191755"/>
                  </a:lnTo>
                  <a:lnTo>
                    <a:pt x="39233" y="197280"/>
                  </a:lnTo>
                  <a:lnTo>
                    <a:pt x="61887" y="201303"/>
                  </a:lnTo>
                  <a:lnTo>
                    <a:pt x="85449" y="198858"/>
                  </a:lnTo>
                  <a:lnTo>
                    <a:pt x="103858" y="189833"/>
                  </a:lnTo>
                  <a:lnTo>
                    <a:pt x="142875" y="151181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71" name="SMARTInkShape-156"/>
            <p:cNvSpPr/>
            <p:nvPr/>
          </p:nvSpPr>
          <p:spPr bwMode="auto">
            <a:xfrm>
              <a:off x="3500918" y="3289557"/>
              <a:ext cx="185258" cy="203156"/>
            </a:xfrm>
            <a:custGeom>
              <a:avLst/>
              <a:gdLst/>
              <a:ahLst/>
              <a:cxnLst/>
              <a:rect l="0" t="0" r="0" b="0"/>
              <a:pathLst>
                <a:path w="185258" h="203156">
                  <a:moveTo>
                    <a:pt x="13807" y="25143"/>
                  </a:moveTo>
                  <a:lnTo>
                    <a:pt x="13807" y="54973"/>
                  </a:lnTo>
                  <a:lnTo>
                    <a:pt x="8898" y="83334"/>
                  </a:lnTo>
                  <a:lnTo>
                    <a:pt x="4988" y="116571"/>
                  </a:lnTo>
                  <a:lnTo>
                    <a:pt x="1140" y="145366"/>
                  </a:lnTo>
                  <a:lnTo>
                    <a:pt x="0" y="175594"/>
                  </a:lnTo>
                  <a:lnTo>
                    <a:pt x="527" y="188054"/>
                  </a:lnTo>
                  <a:lnTo>
                    <a:pt x="5698" y="201515"/>
                  </a:lnTo>
                  <a:lnTo>
                    <a:pt x="6814" y="202255"/>
                  </a:lnTo>
                  <a:lnTo>
                    <a:pt x="10170" y="203078"/>
                  </a:lnTo>
                  <a:lnTo>
                    <a:pt x="12176" y="201711"/>
                  </a:lnTo>
                  <a:lnTo>
                    <a:pt x="23431" y="183793"/>
                  </a:lnTo>
                  <a:lnTo>
                    <a:pt x="26712" y="170135"/>
                  </a:lnTo>
                  <a:lnTo>
                    <a:pt x="30029" y="140202"/>
                  </a:lnTo>
                  <a:lnTo>
                    <a:pt x="35811" y="108976"/>
                  </a:lnTo>
                  <a:lnTo>
                    <a:pt x="44669" y="78822"/>
                  </a:lnTo>
                  <a:lnTo>
                    <a:pt x="58092" y="47300"/>
                  </a:lnTo>
                  <a:lnTo>
                    <a:pt x="72947" y="16605"/>
                  </a:lnTo>
                  <a:lnTo>
                    <a:pt x="80573" y="5473"/>
                  </a:lnTo>
                  <a:lnTo>
                    <a:pt x="86608" y="526"/>
                  </a:lnTo>
                  <a:lnTo>
                    <a:pt x="90122" y="0"/>
                  </a:lnTo>
                  <a:lnTo>
                    <a:pt x="98260" y="1533"/>
                  </a:lnTo>
                  <a:lnTo>
                    <a:pt x="105052" y="6977"/>
                  </a:lnTo>
                  <a:lnTo>
                    <a:pt x="107975" y="10651"/>
                  </a:lnTo>
                  <a:lnTo>
                    <a:pt x="115880" y="34783"/>
                  </a:lnTo>
                  <a:lnTo>
                    <a:pt x="119457" y="63277"/>
                  </a:lnTo>
                  <a:lnTo>
                    <a:pt x="120517" y="91828"/>
                  </a:lnTo>
                  <a:lnTo>
                    <a:pt x="120831" y="120396"/>
                  </a:lnTo>
                  <a:lnTo>
                    <a:pt x="126640" y="152790"/>
                  </a:lnTo>
                  <a:lnTo>
                    <a:pt x="137752" y="185533"/>
                  </a:lnTo>
                  <a:lnTo>
                    <a:pt x="144565" y="193794"/>
                  </a:lnTo>
                  <a:lnTo>
                    <a:pt x="152884" y="199318"/>
                  </a:lnTo>
                  <a:lnTo>
                    <a:pt x="169043" y="202864"/>
                  </a:lnTo>
                  <a:lnTo>
                    <a:pt x="172066" y="203155"/>
                  </a:lnTo>
                  <a:lnTo>
                    <a:pt x="185257" y="196593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72" name="SMARTInkShape-157"/>
            <p:cNvSpPr/>
            <p:nvPr/>
          </p:nvSpPr>
          <p:spPr bwMode="auto">
            <a:xfrm>
              <a:off x="3704513" y="3124274"/>
              <a:ext cx="167401" cy="368146"/>
            </a:xfrm>
            <a:custGeom>
              <a:avLst/>
              <a:gdLst/>
              <a:ahLst/>
              <a:cxnLst/>
              <a:rect l="0" t="0" r="0" b="0"/>
              <a:pathLst>
                <a:path w="167401" h="368146">
                  <a:moveTo>
                    <a:pt x="88818" y="204714"/>
                  </a:moveTo>
                  <a:lnTo>
                    <a:pt x="88818" y="198563"/>
                  </a:lnTo>
                  <a:lnTo>
                    <a:pt x="81233" y="197864"/>
                  </a:lnTo>
                  <a:lnTo>
                    <a:pt x="64448" y="203331"/>
                  </a:lnTo>
                  <a:lnTo>
                    <a:pt x="50553" y="210566"/>
                  </a:lnTo>
                  <a:lnTo>
                    <a:pt x="36382" y="223204"/>
                  </a:lnTo>
                  <a:lnTo>
                    <a:pt x="19488" y="248406"/>
                  </a:lnTo>
                  <a:lnTo>
                    <a:pt x="8272" y="280107"/>
                  </a:lnTo>
                  <a:lnTo>
                    <a:pt x="0" y="311240"/>
                  </a:lnTo>
                  <a:lnTo>
                    <a:pt x="2618" y="332321"/>
                  </a:lnTo>
                  <a:lnTo>
                    <a:pt x="9077" y="359052"/>
                  </a:lnTo>
                  <a:lnTo>
                    <a:pt x="11051" y="362375"/>
                  </a:lnTo>
                  <a:lnTo>
                    <a:pt x="13955" y="364590"/>
                  </a:lnTo>
                  <a:lnTo>
                    <a:pt x="21414" y="367051"/>
                  </a:lnTo>
                  <a:lnTo>
                    <a:pt x="30021" y="368145"/>
                  </a:lnTo>
                  <a:lnTo>
                    <a:pt x="39138" y="364398"/>
                  </a:lnTo>
                  <a:lnTo>
                    <a:pt x="49276" y="355853"/>
                  </a:lnTo>
                  <a:lnTo>
                    <a:pt x="67577" y="332398"/>
                  </a:lnTo>
                  <a:lnTo>
                    <a:pt x="83407" y="299872"/>
                  </a:lnTo>
                  <a:lnTo>
                    <a:pt x="93292" y="273994"/>
                  </a:lnTo>
                  <a:lnTo>
                    <a:pt x="102977" y="244501"/>
                  </a:lnTo>
                  <a:lnTo>
                    <a:pt x="111780" y="212872"/>
                  </a:lnTo>
                  <a:lnTo>
                    <a:pt x="118338" y="180293"/>
                  </a:lnTo>
                  <a:lnTo>
                    <a:pt x="126015" y="147293"/>
                  </a:lnTo>
                  <a:lnTo>
                    <a:pt x="133131" y="114900"/>
                  </a:lnTo>
                  <a:lnTo>
                    <a:pt x="136294" y="84627"/>
                  </a:lnTo>
                  <a:lnTo>
                    <a:pt x="139817" y="59532"/>
                  </a:lnTo>
                  <a:lnTo>
                    <a:pt x="144145" y="29670"/>
                  </a:lnTo>
                  <a:lnTo>
                    <a:pt x="145609" y="5831"/>
                  </a:lnTo>
                  <a:lnTo>
                    <a:pt x="146522" y="3068"/>
                  </a:lnTo>
                  <a:lnTo>
                    <a:pt x="147925" y="1227"/>
                  </a:lnTo>
                  <a:lnTo>
                    <a:pt x="149654" y="0"/>
                  </a:lnTo>
                  <a:lnTo>
                    <a:pt x="149458" y="9219"/>
                  </a:lnTo>
                  <a:lnTo>
                    <a:pt x="146658" y="43683"/>
                  </a:lnTo>
                  <a:lnTo>
                    <a:pt x="142380" y="75421"/>
                  </a:lnTo>
                  <a:lnTo>
                    <a:pt x="140405" y="100419"/>
                  </a:lnTo>
                  <a:lnTo>
                    <a:pt x="138733" y="127404"/>
                  </a:lnTo>
                  <a:lnTo>
                    <a:pt x="135344" y="155273"/>
                  </a:lnTo>
                  <a:lnTo>
                    <a:pt x="133309" y="183533"/>
                  </a:lnTo>
                  <a:lnTo>
                    <a:pt x="132404" y="211175"/>
                  </a:lnTo>
                  <a:lnTo>
                    <a:pt x="132002" y="236689"/>
                  </a:lnTo>
                  <a:lnTo>
                    <a:pt x="131824" y="261258"/>
                  </a:lnTo>
                  <a:lnTo>
                    <a:pt x="133840" y="293170"/>
                  </a:lnTo>
                  <a:lnTo>
                    <a:pt x="141632" y="325286"/>
                  </a:lnTo>
                  <a:lnTo>
                    <a:pt x="145459" y="330339"/>
                  </a:lnTo>
                  <a:lnTo>
                    <a:pt x="167400" y="34044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73" name="SMARTInkShape-158"/>
            <p:cNvSpPr/>
            <p:nvPr/>
          </p:nvSpPr>
          <p:spPr bwMode="auto">
            <a:xfrm>
              <a:off x="3903828" y="3307556"/>
              <a:ext cx="67405" cy="159169"/>
            </a:xfrm>
            <a:custGeom>
              <a:avLst/>
              <a:gdLst/>
              <a:ahLst/>
              <a:cxnLst/>
              <a:rect l="0" t="0" r="0" b="0"/>
              <a:pathLst>
                <a:path w="67405" h="159169">
                  <a:moveTo>
                    <a:pt x="25235" y="7144"/>
                  </a:moveTo>
                  <a:lnTo>
                    <a:pt x="9141" y="36974"/>
                  </a:lnTo>
                  <a:lnTo>
                    <a:pt x="4064" y="69451"/>
                  </a:lnTo>
                  <a:lnTo>
                    <a:pt x="0" y="94662"/>
                  </a:lnTo>
                  <a:lnTo>
                    <a:pt x="1584" y="118272"/>
                  </a:lnTo>
                  <a:lnTo>
                    <a:pt x="9167" y="138291"/>
                  </a:lnTo>
                  <a:lnTo>
                    <a:pt x="22590" y="156598"/>
                  </a:lnTo>
                  <a:lnTo>
                    <a:pt x="25853" y="159168"/>
                  </a:lnTo>
                  <a:lnTo>
                    <a:pt x="31203" y="158499"/>
                  </a:lnTo>
                  <a:lnTo>
                    <a:pt x="45614" y="151407"/>
                  </a:lnTo>
                  <a:lnTo>
                    <a:pt x="60201" y="137819"/>
                  </a:lnTo>
                  <a:lnTo>
                    <a:pt x="64588" y="126340"/>
                  </a:lnTo>
                  <a:lnTo>
                    <a:pt x="67404" y="95777"/>
                  </a:lnTo>
                  <a:lnTo>
                    <a:pt x="60307" y="68507"/>
                  </a:lnTo>
                  <a:lnTo>
                    <a:pt x="47802" y="37345"/>
                  </a:lnTo>
                  <a:lnTo>
                    <a:pt x="10947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grpSp>
        <p:nvGrpSpPr>
          <p:cNvPr id="1083" name="SMARTInkShape-Group122"/>
          <p:cNvGrpSpPr/>
          <p:nvPr/>
        </p:nvGrpSpPr>
        <p:grpSpPr>
          <a:xfrm>
            <a:off x="4679280" y="3150394"/>
            <a:ext cx="771267" cy="575429"/>
            <a:chOff x="4679280" y="3150394"/>
            <a:chExt cx="771267" cy="575429"/>
          </a:xfrm>
        </p:grpSpPr>
        <p:sp>
          <p:nvSpPr>
            <p:cNvPr id="1075" name="SMARTInkShape-159"/>
            <p:cNvSpPr/>
            <p:nvPr/>
          </p:nvSpPr>
          <p:spPr bwMode="auto">
            <a:xfrm>
              <a:off x="4679280" y="3150394"/>
              <a:ext cx="42740" cy="342254"/>
            </a:xfrm>
            <a:custGeom>
              <a:avLst/>
              <a:gdLst/>
              <a:ahLst/>
              <a:cxnLst/>
              <a:rect l="0" t="0" r="0" b="0"/>
              <a:pathLst>
                <a:path w="42740" h="342254">
                  <a:moveTo>
                    <a:pt x="35595" y="0"/>
                  </a:moveTo>
                  <a:lnTo>
                    <a:pt x="35595" y="3792"/>
                  </a:lnTo>
                  <a:lnTo>
                    <a:pt x="27824" y="34944"/>
                  </a:lnTo>
                  <a:lnTo>
                    <a:pt x="23410" y="63156"/>
                  </a:lnTo>
                  <a:lnTo>
                    <a:pt x="18802" y="88923"/>
                  </a:lnTo>
                  <a:lnTo>
                    <a:pt x="14109" y="115721"/>
                  </a:lnTo>
                  <a:lnTo>
                    <a:pt x="9377" y="142713"/>
                  </a:lnTo>
                  <a:lnTo>
                    <a:pt x="4628" y="167938"/>
                  </a:lnTo>
                  <a:lnTo>
                    <a:pt x="1988" y="194495"/>
                  </a:lnTo>
                  <a:lnTo>
                    <a:pt x="815" y="221380"/>
                  </a:lnTo>
                  <a:lnTo>
                    <a:pt x="294" y="246558"/>
                  </a:lnTo>
                  <a:lnTo>
                    <a:pt x="0" y="279252"/>
                  </a:lnTo>
                  <a:lnTo>
                    <a:pt x="3705" y="312840"/>
                  </a:lnTo>
                  <a:lnTo>
                    <a:pt x="9830" y="336551"/>
                  </a:lnTo>
                  <a:lnTo>
                    <a:pt x="13656" y="340255"/>
                  </a:lnTo>
                  <a:lnTo>
                    <a:pt x="18588" y="341930"/>
                  </a:lnTo>
                  <a:lnTo>
                    <a:pt x="24257" y="342253"/>
                  </a:lnTo>
                  <a:lnTo>
                    <a:pt x="28036" y="340881"/>
                  </a:lnTo>
                  <a:lnTo>
                    <a:pt x="30556" y="338379"/>
                  </a:lnTo>
                  <a:lnTo>
                    <a:pt x="42739" y="31432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76" name="SMARTInkShape-160"/>
            <p:cNvSpPr/>
            <p:nvPr/>
          </p:nvSpPr>
          <p:spPr bwMode="auto">
            <a:xfrm>
              <a:off x="4786313" y="3364706"/>
              <a:ext cx="14288" cy="113534"/>
            </a:xfrm>
            <a:custGeom>
              <a:avLst/>
              <a:gdLst/>
              <a:ahLst/>
              <a:cxnLst/>
              <a:rect l="0" t="0" r="0" b="0"/>
              <a:pathLst>
                <a:path w="14288" h="113534">
                  <a:moveTo>
                    <a:pt x="0" y="0"/>
                  </a:moveTo>
                  <a:lnTo>
                    <a:pt x="0" y="31784"/>
                  </a:lnTo>
                  <a:lnTo>
                    <a:pt x="0" y="62463"/>
                  </a:lnTo>
                  <a:lnTo>
                    <a:pt x="0" y="95829"/>
                  </a:lnTo>
                  <a:lnTo>
                    <a:pt x="0" y="113533"/>
                  </a:lnTo>
                  <a:lnTo>
                    <a:pt x="7770" y="80999"/>
                  </a:lnTo>
                  <a:lnTo>
                    <a:pt x="14287" y="50007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77" name="SMARTInkShape-161"/>
            <p:cNvSpPr/>
            <p:nvPr/>
          </p:nvSpPr>
          <p:spPr bwMode="auto">
            <a:xfrm>
              <a:off x="4814888" y="3286125"/>
              <a:ext cx="7144" cy="28576"/>
            </a:xfrm>
            <a:custGeom>
              <a:avLst/>
              <a:gdLst/>
              <a:ahLst/>
              <a:cxnLst/>
              <a:rect l="0" t="0" r="0" b="0"/>
              <a:pathLst>
                <a:path w="7144" h="28576">
                  <a:moveTo>
                    <a:pt x="0" y="0"/>
                  </a:moveTo>
                  <a:lnTo>
                    <a:pt x="0" y="9943"/>
                  </a:lnTo>
                  <a:lnTo>
                    <a:pt x="2116" y="14473"/>
                  </a:lnTo>
                  <a:lnTo>
                    <a:pt x="4909" y="19133"/>
                  </a:lnTo>
                  <a:lnTo>
                    <a:pt x="7143" y="2857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78" name="SMARTInkShape-162"/>
            <p:cNvSpPr/>
            <p:nvPr/>
          </p:nvSpPr>
          <p:spPr bwMode="auto">
            <a:xfrm>
              <a:off x="4914900" y="3307556"/>
              <a:ext cx="100014" cy="168865"/>
            </a:xfrm>
            <a:custGeom>
              <a:avLst/>
              <a:gdLst/>
              <a:ahLst/>
              <a:cxnLst/>
              <a:rect l="0" t="0" r="0" b="0"/>
              <a:pathLst>
                <a:path w="100014" h="168865">
                  <a:moveTo>
                    <a:pt x="0" y="21432"/>
                  </a:moveTo>
                  <a:lnTo>
                    <a:pt x="0" y="55620"/>
                  </a:lnTo>
                  <a:lnTo>
                    <a:pt x="0" y="84159"/>
                  </a:lnTo>
                  <a:lnTo>
                    <a:pt x="3792" y="119724"/>
                  </a:lnTo>
                  <a:lnTo>
                    <a:pt x="12185" y="153001"/>
                  </a:lnTo>
                  <a:lnTo>
                    <a:pt x="16793" y="162721"/>
                  </a:lnTo>
                  <a:lnTo>
                    <a:pt x="21486" y="167571"/>
                  </a:lnTo>
                  <a:lnTo>
                    <a:pt x="23849" y="168864"/>
                  </a:lnTo>
                  <a:lnTo>
                    <a:pt x="25425" y="168138"/>
                  </a:lnTo>
                  <a:lnTo>
                    <a:pt x="26474" y="166067"/>
                  </a:lnTo>
                  <a:lnTo>
                    <a:pt x="27175" y="163099"/>
                  </a:lnTo>
                  <a:lnTo>
                    <a:pt x="44546" y="134005"/>
                  </a:lnTo>
                  <a:lnTo>
                    <a:pt x="54631" y="101112"/>
                  </a:lnTo>
                  <a:lnTo>
                    <a:pt x="66383" y="66157"/>
                  </a:lnTo>
                  <a:lnTo>
                    <a:pt x="79964" y="36087"/>
                  </a:lnTo>
                  <a:lnTo>
                    <a:pt x="87083" y="9936"/>
                  </a:lnTo>
                  <a:lnTo>
                    <a:pt x="89012" y="6624"/>
                  </a:lnTo>
                  <a:lnTo>
                    <a:pt x="93271" y="2944"/>
                  </a:lnTo>
                  <a:lnTo>
                    <a:pt x="100013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79" name="SMARTInkShape-163"/>
            <p:cNvSpPr/>
            <p:nvPr/>
          </p:nvSpPr>
          <p:spPr bwMode="auto">
            <a:xfrm>
              <a:off x="5072178" y="3350419"/>
              <a:ext cx="21317" cy="88056"/>
            </a:xfrm>
            <a:custGeom>
              <a:avLst/>
              <a:gdLst/>
              <a:ahLst/>
              <a:cxnLst/>
              <a:rect l="0" t="0" r="0" b="0"/>
              <a:pathLst>
                <a:path w="21317" h="88056">
                  <a:moveTo>
                    <a:pt x="21316" y="0"/>
                  </a:moveTo>
                  <a:lnTo>
                    <a:pt x="17524" y="3792"/>
                  </a:lnTo>
                  <a:lnTo>
                    <a:pt x="15661" y="7771"/>
                  </a:lnTo>
                  <a:lnTo>
                    <a:pt x="6532" y="39145"/>
                  </a:lnTo>
                  <a:lnTo>
                    <a:pt x="468" y="71973"/>
                  </a:lnTo>
                  <a:lnTo>
                    <a:pt x="0" y="86801"/>
                  </a:lnTo>
                  <a:lnTo>
                    <a:pt x="755" y="88030"/>
                  </a:lnTo>
                  <a:lnTo>
                    <a:pt x="2053" y="88055"/>
                  </a:lnTo>
                  <a:lnTo>
                    <a:pt x="7028" y="8572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80" name="SMARTInkShape-164"/>
            <p:cNvSpPr/>
            <p:nvPr/>
          </p:nvSpPr>
          <p:spPr bwMode="auto">
            <a:xfrm>
              <a:off x="5093494" y="3264694"/>
              <a:ext cx="28576" cy="50007"/>
            </a:xfrm>
            <a:custGeom>
              <a:avLst/>
              <a:gdLst/>
              <a:ahLst/>
              <a:cxnLst/>
              <a:rect l="0" t="0" r="0" b="0"/>
              <a:pathLst>
                <a:path w="28576" h="50007">
                  <a:moveTo>
                    <a:pt x="0" y="0"/>
                  </a:moveTo>
                  <a:lnTo>
                    <a:pt x="3792" y="0"/>
                  </a:lnTo>
                  <a:lnTo>
                    <a:pt x="4910" y="794"/>
                  </a:lnTo>
                  <a:lnTo>
                    <a:pt x="5654" y="2116"/>
                  </a:lnTo>
                  <a:lnTo>
                    <a:pt x="6947" y="7275"/>
                  </a:lnTo>
                  <a:lnTo>
                    <a:pt x="7118" y="16999"/>
                  </a:lnTo>
                  <a:lnTo>
                    <a:pt x="17751" y="36078"/>
                  </a:lnTo>
                  <a:lnTo>
                    <a:pt x="28575" y="50006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81" name="SMARTInkShape-165"/>
            <p:cNvSpPr/>
            <p:nvPr/>
          </p:nvSpPr>
          <p:spPr bwMode="auto">
            <a:xfrm>
              <a:off x="5193509" y="3311977"/>
              <a:ext cx="135730" cy="118537"/>
            </a:xfrm>
            <a:custGeom>
              <a:avLst/>
              <a:gdLst/>
              <a:ahLst/>
              <a:cxnLst/>
              <a:rect l="0" t="0" r="0" b="0"/>
              <a:pathLst>
                <a:path w="135730" h="118537">
                  <a:moveTo>
                    <a:pt x="14285" y="38442"/>
                  </a:moveTo>
                  <a:lnTo>
                    <a:pt x="13491" y="45732"/>
                  </a:lnTo>
                  <a:lnTo>
                    <a:pt x="4342" y="78913"/>
                  </a:lnTo>
                  <a:lnTo>
                    <a:pt x="251" y="111710"/>
                  </a:lnTo>
                  <a:lnTo>
                    <a:pt x="72" y="118536"/>
                  </a:lnTo>
                  <a:lnTo>
                    <a:pt x="0" y="96574"/>
                  </a:lnTo>
                  <a:lnTo>
                    <a:pt x="11375" y="68102"/>
                  </a:lnTo>
                  <a:lnTo>
                    <a:pt x="26034" y="40880"/>
                  </a:lnTo>
                  <a:lnTo>
                    <a:pt x="49326" y="7820"/>
                  </a:lnTo>
                  <a:lnTo>
                    <a:pt x="57111" y="1020"/>
                  </a:lnTo>
                  <a:lnTo>
                    <a:pt x="61092" y="0"/>
                  </a:lnTo>
                  <a:lnTo>
                    <a:pt x="69748" y="984"/>
                  </a:lnTo>
                  <a:lnTo>
                    <a:pt x="83547" y="9792"/>
                  </a:lnTo>
                  <a:lnTo>
                    <a:pt x="88724" y="15919"/>
                  </a:lnTo>
                  <a:lnTo>
                    <a:pt x="95840" y="37697"/>
                  </a:lnTo>
                  <a:lnTo>
                    <a:pt x="103436" y="71296"/>
                  </a:lnTo>
                  <a:lnTo>
                    <a:pt x="113637" y="85924"/>
                  </a:lnTo>
                  <a:lnTo>
                    <a:pt x="135729" y="102736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82" name="SMARTInkShape-166"/>
            <p:cNvSpPr/>
            <p:nvPr/>
          </p:nvSpPr>
          <p:spPr bwMode="auto">
            <a:xfrm>
              <a:off x="5143500" y="3301073"/>
              <a:ext cx="307047" cy="424750"/>
            </a:xfrm>
            <a:custGeom>
              <a:avLst/>
              <a:gdLst/>
              <a:ahLst/>
              <a:cxnLst/>
              <a:rect l="0" t="0" r="0" b="0"/>
              <a:pathLst>
                <a:path w="307047" h="424750">
                  <a:moveTo>
                    <a:pt x="300038" y="13627"/>
                  </a:moveTo>
                  <a:lnTo>
                    <a:pt x="296245" y="9835"/>
                  </a:lnTo>
                  <a:lnTo>
                    <a:pt x="285917" y="14323"/>
                  </a:lnTo>
                  <a:lnTo>
                    <a:pt x="250847" y="37531"/>
                  </a:lnTo>
                  <a:lnTo>
                    <a:pt x="229231" y="58624"/>
                  </a:lnTo>
                  <a:lnTo>
                    <a:pt x="213467" y="81694"/>
                  </a:lnTo>
                  <a:lnTo>
                    <a:pt x="208413" y="111357"/>
                  </a:lnTo>
                  <a:lnTo>
                    <a:pt x="208331" y="127339"/>
                  </a:lnTo>
                  <a:lnTo>
                    <a:pt x="209531" y="129916"/>
                  </a:lnTo>
                  <a:lnTo>
                    <a:pt x="211125" y="131635"/>
                  </a:lnTo>
                  <a:lnTo>
                    <a:pt x="217129" y="133543"/>
                  </a:lnTo>
                  <a:lnTo>
                    <a:pt x="220953" y="134053"/>
                  </a:lnTo>
                  <a:lnTo>
                    <a:pt x="231552" y="130385"/>
                  </a:lnTo>
                  <a:lnTo>
                    <a:pt x="237711" y="127184"/>
                  </a:lnTo>
                  <a:lnTo>
                    <a:pt x="248789" y="115162"/>
                  </a:lnTo>
                  <a:lnTo>
                    <a:pt x="268836" y="81573"/>
                  </a:lnTo>
                  <a:lnTo>
                    <a:pt x="290744" y="48337"/>
                  </a:lnTo>
                  <a:lnTo>
                    <a:pt x="303723" y="15082"/>
                  </a:lnTo>
                  <a:lnTo>
                    <a:pt x="307046" y="0"/>
                  </a:lnTo>
                  <a:lnTo>
                    <a:pt x="297336" y="22283"/>
                  </a:lnTo>
                  <a:lnTo>
                    <a:pt x="291655" y="57258"/>
                  </a:lnTo>
                  <a:lnTo>
                    <a:pt x="287500" y="89526"/>
                  </a:lnTo>
                  <a:lnTo>
                    <a:pt x="284940" y="116416"/>
                  </a:lnTo>
                  <a:lnTo>
                    <a:pt x="278511" y="146888"/>
                  </a:lnTo>
                  <a:lnTo>
                    <a:pt x="270362" y="178952"/>
                  </a:lnTo>
                  <a:lnTo>
                    <a:pt x="261448" y="211723"/>
                  </a:lnTo>
                  <a:lnTo>
                    <a:pt x="252195" y="244809"/>
                  </a:lnTo>
                  <a:lnTo>
                    <a:pt x="240674" y="278035"/>
                  </a:lnTo>
                  <a:lnTo>
                    <a:pt x="227616" y="309736"/>
                  </a:lnTo>
                  <a:lnTo>
                    <a:pt x="213875" y="337054"/>
                  </a:lnTo>
                  <a:lnTo>
                    <a:pt x="199831" y="362424"/>
                  </a:lnTo>
                  <a:lnTo>
                    <a:pt x="184857" y="384548"/>
                  </a:lnTo>
                  <a:lnTo>
                    <a:pt x="149375" y="411686"/>
                  </a:lnTo>
                  <a:lnTo>
                    <a:pt x="130683" y="420730"/>
                  </a:lnTo>
                  <a:lnTo>
                    <a:pt x="111792" y="424749"/>
                  </a:lnTo>
                  <a:lnTo>
                    <a:pt x="92812" y="422302"/>
                  </a:lnTo>
                  <a:lnTo>
                    <a:pt x="58550" y="411588"/>
                  </a:lnTo>
                  <a:lnTo>
                    <a:pt x="28852" y="391216"/>
                  </a:lnTo>
                  <a:lnTo>
                    <a:pt x="0" y="37081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sp>
        <p:nvSpPr>
          <p:cNvPr id="1084" name="SMARTInkShape-167"/>
          <p:cNvSpPr/>
          <p:nvPr/>
        </p:nvSpPr>
        <p:spPr bwMode="auto">
          <a:xfrm>
            <a:off x="7301277" y="4462164"/>
            <a:ext cx="320173" cy="365765"/>
          </a:xfrm>
          <a:custGeom>
            <a:avLst/>
            <a:gdLst/>
            <a:ahLst/>
            <a:cxnLst/>
            <a:rect l="0" t="0" r="0" b="0"/>
            <a:pathLst>
              <a:path w="320173" h="365765">
                <a:moveTo>
                  <a:pt x="78217" y="31255"/>
                </a:moveTo>
                <a:lnTo>
                  <a:pt x="94806" y="16782"/>
                </a:lnTo>
                <a:lnTo>
                  <a:pt x="115802" y="7406"/>
                </a:lnTo>
                <a:lnTo>
                  <a:pt x="149377" y="3613"/>
                </a:lnTo>
                <a:lnTo>
                  <a:pt x="180352" y="3750"/>
                </a:lnTo>
                <a:lnTo>
                  <a:pt x="212956" y="10505"/>
                </a:lnTo>
                <a:lnTo>
                  <a:pt x="227001" y="15683"/>
                </a:lnTo>
                <a:lnTo>
                  <a:pt x="257745" y="36475"/>
                </a:lnTo>
                <a:lnTo>
                  <a:pt x="274726" y="54233"/>
                </a:lnTo>
                <a:lnTo>
                  <a:pt x="293604" y="89745"/>
                </a:lnTo>
                <a:lnTo>
                  <a:pt x="305178" y="115459"/>
                </a:lnTo>
                <a:lnTo>
                  <a:pt x="314026" y="140910"/>
                </a:lnTo>
                <a:lnTo>
                  <a:pt x="317958" y="168097"/>
                </a:lnTo>
                <a:lnTo>
                  <a:pt x="320172" y="202593"/>
                </a:lnTo>
                <a:lnTo>
                  <a:pt x="313243" y="236715"/>
                </a:lnTo>
                <a:lnTo>
                  <a:pt x="297344" y="268168"/>
                </a:lnTo>
                <a:lnTo>
                  <a:pt x="269845" y="301537"/>
                </a:lnTo>
                <a:lnTo>
                  <a:pt x="234661" y="328942"/>
                </a:lnTo>
                <a:lnTo>
                  <a:pt x="206592" y="344884"/>
                </a:lnTo>
                <a:lnTo>
                  <a:pt x="172454" y="360700"/>
                </a:lnTo>
                <a:lnTo>
                  <a:pt x="137871" y="365764"/>
                </a:lnTo>
                <a:lnTo>
                  <a:pt x="113091" y="365054"/>
                </a:lnTo>
                <a:lnTo>
                  <a:pt x="82906" y="354701"/>
                </a:lnTo>
                <a:lnTo>
                  <a:pt x="58968" y="336905"/>
                </a:lnTo>
                <a:lnTo>
                  <a:pt x="31193" y="302516"/>
                </a:lnTo>
                <a:lnTo>
                  <a:pt x="12455" y="267605"/>
                </a:lnTo>
                <a:lnTo>
                  <a:pt x="3786" y="235605"/>
                </a:lnTo>
                <a:lnTo>
                  <a:pt x="866" y="205662"/>
                </a:lnTo>
                <a:lnTo>
                  <a:pt x="0" y="176682"/>
                </a:lnTo>
                <a:lnTo>
                  <a:pt x="537" y="147986"/>
                </a:lnTo>
                <a:lnTo>
                  <a:pt x="5371" y="119376"/>
                </a:lnTo>
                <a:lnTo>
                  <a:pt x="12624" y="91584"/>
                </a:lnTo>
                <a:lnTo>
                  <a:pt x="29637" y="56897"/>
                </a:lnTo>
                <a:lnTo>
                  <a:pt x="50143" y="25842"/>
                </a:lnTo>
                <a:lnTo>
                  <a:pt x="64078" y="12453"/>
                </a:lnTo>
                <a:lnTo>
                  <a:pt x="83009" y="818"/>
                </a:lnTo>
                <a:lnTo>
                  <a:pt x="98867" y="0"/>
                </a:lnTo>
                <a:lnTo>
                  <a:pt x="127992" y="4003"/>
                </a:lnTo>
                <a:lnTo>
                  <a:pt x="162484" y="12466"/>
                </a:lnTo>
                <a:lnTo>
                  <a:pt x="191435" y="27484"/>
                </a:lnTo>
                <a:lnTo>
                  <a:pt x="222047" y="50436"/>
                </a:lnTo>
                <a:lnTo>
                  <a:pt x="231570" y="62004"/>
                </a:lnTo>
                <a:lnTo>
                  <a:pt x="247944" y="92627"/>
                </a:lnTo>
                <a:lnTo>
                  <a:pt x="250754" y="102187"/>
                </a:lnTo>
                <a:lnTo>
                  <a:pt x="249881" y="112118"/>
                </a:lnTo>
                <a:lnTo>
                  <a:pt x="246635" y="112151"/>
                </a:lnTo>
                <a:lnTo>
                  <a:pt x="221092" y="102692"/>
                </a:lnTo>
              </a:path>
            </a:pathLst>
          </a:cu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1090" name="SMARTInkShape-Group124"/>
          <p:cNvGrpSpPr/>
          <p:nvPr/>
        </p:nvGrpSpPr>
        <p:grpSpPr>
          <a:xfrm>
            <a:off x="550069" y="4500563"/>
            <a:ext cx="707232" cy="301864"/>
            <a:chOff x="550069" y="4500563"/>
            <a:chExt cx="707232" cy="301864"/>
          </a:xfrm>
        </p:grpSpPr>
        <p:sp>
          <p:nvSpPr>
            <p:cNvPr id="1085" name="SMARTInkShape-168"/>
            <p:cNvSpPr/>
            <p:nvPr/>
          </p:nvSpPr>
          <p:spPr bwMode="auto">
            <a:xfrm>
              <a:off x="550069" y="4549763"/>
              <a:ext cx="121445" cy="252664"/>
            </a:xfrm>
            <a:custGeom>
              <a:avLst/>
              <a:gdLst/>
              <a:ahLst/>
              <a:cxnLst/>
              <a:rect l="0" t="0" r="0" b="0"/>
              <a:pathLst>
                <a:path w="121445" h="252664">
                  <a:moveTo>
                    <a:pt x="0" y="136537"/>
                  </a:moveTo>
                  <a:lnTo>
                    <a:pt x="32577" y="116611"/>
                  </a:lnTo>
                  <a:lnTo>
                    <a:pt x="44641" y="108896"/>
                  </a:lnTo>
                  <a:lnTo>
                    <a:pt x="64821" y="84250"/>
                  </a:lnTo>
                  <a:lnTo>
                    <a:pt x="78815" y="60911"/>
                  </a:lnTo>
                  <a:lnTo>
                    <a:pt x="89798" y="37044"/>
                  </a:lnTo>
                  <a:lnTo>
                    <a:pt x="92033" y="18499"/>
                  </a:lnTo>
                  <a:lnTo>
                    <a:pt x="90724" y="11808"/>
                  </a:lnTo>
                  <a:lnTo>
                    <a:pt x="85036" y="2256"/>
                  </a:lnTo>
                  <a:lnTo>
                    <a:pt x="80503" y="185"/>
                  </a:lnTo>
                  <a:lnTo>
                    <a:pt x="69117" y="0"/>
                  </a:lnTo>
                  <a:lnTo>
                    <a:pt x="58235" y="4681"/>
                  </a:lnTo>
                  <a:lnTo>
                    <a:pt x="48107" y="12847"/>
                  </a:lnTo>
                  <a:lnTo>
                    <a:pt x="23876" y="44313"/>
                  </a:lnTo>
                  <a:lnTo>
                    <a:pt x="13336" y="72875"/>
                  </a:lnTo>
                  <a:lnTo>
                    <a:pt x="8978" y="102681"/>
                  </a:lnTo>
                  <a:lnTo>
                    <a:pt x="7687" y="135413"/>
                  </a:lnTo>
                  <a:lnTo>
                    <a:pt x="11097" y="166455"/>
                  </a:lnTo>
                  <a:lnTo>
                    <a:pt x="20154" y="199685"/>
                  </a:lnTo>
                  <a:lnTo>
                    <a:pt x="36407" y="227063"/>
                  </a:lnTo>
                  <a:lnTo>
                    <a:pt x="50210" y="240883"/>
                  </a:lnTo>
                  <a:lnTo>
                    <a:pt x="72889" y="252663"/>
                  </a:lnTo>
                  <a:lnTo>
                    <a:pt x="80342" y="252054"/>
                  </a:lnTo>
                  <a:lnTo>
                    <a:pt x="97091" y="245028"/>
                  </a:lnTo>
                  <a:lnTo>
                    <a:pt x="121444" y="222262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86" name="SMARTInkShape-169"/>
            <p:cNvSpPr/>
            <p:nvPr/>
          </p:nvSpPr>
          <p:spPr bwMode="auto">
            <a:xfrm>
              <a:off x="764381" y="4679156"/>
              <a:ext cx="92870" cy="14289"/>
            </a:xfrm>
            <a:custGeom>
              <a:avLst/>
              <a:gdLst/>
              <a:ahLst/>
              <a:cxnLst/>
              <a:rect l="0" t="0" r="0" b="0"/>
              <a:pathLst>
                <a:path w="92870" h="14289">
                  <a:moveTo>
                    <a:pt x="0" y="14288"/>
                  </a:moveTo>
                  <a:lnTo>
                    <a:pt x="7585" y="10496"/>
                  </a:lnTo>
                  <a:lnTo>
                    <a:pt x="40951" y="7585"/>
                  </a:lnTo>
                  <a:lnTo>
                    <a:pt x="68755" y="5158"/>
                  </a:lnTo>
                  <a:lnTo>
                    <a:pt x="92869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87" name="SMARTInkShape-170"/>
            <p:cNvSpPr/>
            <p:nvPr/>
          </p:nvSpPr>
          <p:spPr bwMode="auto">
            <a:xfrm>
              <a:off x="986132" y="4636294"/>
              <a:ext cx="13994" cy="137205"/>
            </a:xfrm>
            <a:custGeom>
              <a:avLst/>
              <a:gdLst/>
              <a:ahLst/>
              <a:cxnLst/>
              <a:rect l="0" t="0" r="0" b="0"/>
              <a:pathLst>
                <a:path w="13994" h="137205">
                  <a:moveTo>
                    <a:pt x="6849" y="0"/>
                  </a:moveTo>
                  <a:lnTo>
                    <a:pt x="6849" y="33622"/>
                  </a:lnTo>
                  <a:lnTo>
                    <a:pt x="6056" y="66260"/>
                  </a:lnTo>
                  <a:lnTo>
                    <a:pt x="1940" y="101124"/>
                  </a:lnTo>
                  <a:lnTo>
                    <a:pt x="0" y="136750"/>
                  </a:lnTo>
                  <a:lnTo>
                    <a:pt x="695" y="137204"/>
                  </a:lnTo>
                  <a:lnTo>
                    <a:pt x="3585" y="133475"/>
                  </a:lnTo>
                  <a:lnTo>
                    <a:pt x="13993" y="107156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88" name="SMARTInkShape-171"/>
            <p:cNvSpPr/>
            <p:nvPr/>
          </p:nvSpPr>
          <p:spPr bwMode="auto">
            <a:xfrm>
              <a:off x="978781" y="4500563"/>
              <a:ext cx="7058" cy="42863"/>
            </a:xfrm>
            <a:custGeom>
              <a:avLst/>
              <a:gdLst/>
              <a:ahLst/>
              <a:cxnLst/>
              <a:rect l="0" t="0" r="0" b="0"/>
              <a:pathLst>
                <a:path w="7058" h="42863">
                  <a:moveTo>
                    <a:pt x="7057" y="0"/>
                  </a:moveTo>
                  <a:lnTo>
                    <a:pt x="3264" y="0"/>
                  </a:lnTo>
                  <a:lnTo>
                    <a:pt x="2147" y="793"/>
                  </a:lnTo>
                  <a:lnTo>
                    <a:pt x="1402" y="2116"/>
                  </a:lnTo>
                  <a:lnTo>
                    <a:pt x="354" y="9887"/>
                  </a:lnTo>
                  <a:lnTo>
                    <a:pt x="0" y="26735"/>
                  </a:lnTo>
                  <a:lnTo>
                    <a:pt x="7057" y="42862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89" name="SMARTInkShape-172"/>
            <p:cNvSpPr/>
            <p:nvPr/>
          </p:nvSpPr>
          <p:spPr bwMode="auto">
            <a:xfrm>
              <a:off x="1100138" y="4601614"/>
              <a:ext cx="157163" cy="182412"/>
            </a:xfrm>
            <a:custGeom>
              <a:avLst/>
              <a:gdLst/>
              <a:ahLst/>
              <a:cxnLst/>
              <a:rect l="0" t="0" r="0" b="0"/>
              <a:pathLst>
                <a:path w="157163" h="182412">
                  <a:moveTo>
                    <a:pt x="0" y="120405"/>
                  </a:moveTo>
                  <a:lnTo>
                    <a:pt x="33621" y="90575"/>
                  </a:lnTo>
                  <a:lnTo>
                    <a:pt x="57382" y="67916"/>
                  </a:lnTo>
                  <a:lnTo>
                    <a:pt x="70542" y="39217"/>
                  </a:lnTo>
                  <a:lnTo>
                    <a:pt x="76993" y="10794"/>
                  </a:lnTo>
                  <a:lnTo>
                    <a:pt x="75141" y="6849"/>
                  </a:lnTo>
                  <a:lnTo>
                    <a:pt x="71525" y="4220"/>
                  </a:lnTo>
                  <a:lnTo>
                    <a:pt x="57176" y="519"/>
                  </a:lnTo>
                  <a:lnTo>
                    <a:pt x="52404" y="0"/>
                  </a:lnTo>
                  <a:lnTo>
                    <a:pt x="42870" y="3656"/>
                  </a:lnTo>
                  <a:lnTo>
                    <a:pt x="33340" y="11366"/>
                  </a:lnTo>
                  <a:lnTo>
                    <a:pt x="23814" y="22731"/>
                  </a:lnTo>
                  <a:lnTo>
                    <a:pt x="18521" y="42069"/>
                  </a:lnTo>
                  <a:lnTo>
                    <a:pt x="17756" y="64952"/>
                  </a:lnTo>
                  <a:lnTo>
                    <a:pt x="27045" y="95684"/>
                  </a:lnTo>
                  <a:lnTo>
                    <a:pt x="44525" y="124105"/>
                  </a:lnTo>
                  <a:lnTo>
                    <a:pt x="71766" y="155443"/>
                  </a:lnTo>
                  <a:lnTo>
                    <a:pt x="85871" y="168521"/>
                  </a:lnTo>
                  <a:lnTo>
                    <a:pt x="100077" y="176979"/>
                  </a:lnTo>
                  <a:lnTo>
                    <a:pt x="125255" y="182411"/>
                  </a:lnTo>
                  <a:lnTo>
                    <a:pt x="139277" y="179449"/>
                  </a:lnTo>
                  <a:lnTo>
                    <a:pt x="157162" y="170411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grpSp>
        <p:nvGrpSpPr>
          <p:cNvPr id="1093" name="SMARTInkShape-Group125"/>
          <p:cNvGrpSpPr/>
          <p:nvPr/>
        </p:nvGrpSpPr>
        <p:grpSpPr>
          <a:xfrm>
            <a:off x="2314575" y="5000625"/>
            <a:ext cx="214314" cy="473821"/>
            <a:chOff x="2314575" y="5000625"/>
            <a:chExt cx="214314" cy="473821"/>
          </a:xfrm>
        </p:grpSpPr>
        <p:sp>
          <p:nvSpPr>
            <p:cNvPr id="1091" name="SMARTInkShape-173"/>
            <p:cNvSpPr/>
            <p:nvPr/>
          </p:nvSpPr>
          <p:spPr bwMode="auto">
            <a:xfrm>
              <a:off x="2336006" y="5000625"/>
              <a:ext cx="157164" cy="473821"/>
            </a:xfrm>
            <a:custGeom>
              <a:avLst/>
              <a:gdLst/>
              <a:ahLst/>
              <a:cxnLst/>
              <a:rect l="0" t="0" r="0" b="0"/>
              <a:pathLst>
                <a:path w="157164" h="473821">
                  <a:moveTo>
                    <a:pt x="157163" y="0"/>
                  </a:moveTo>
                  <a:lnTo>
                    <a:pt x="145756" y="28516"/>
                  </a:lnTo>
                  <a:lnTo>
                    <a:pt x="132793" y="62512"/>
                  </a:lnTo>
                  <a:lnTo>
                    <a:pt x="123578" y="91548"/>
                  </a:lnTo>
                  <a:lnTo>
                    <a:pt x="114190" y="127207"/>
                  </a:lnTo>
                  <a:lnTo>
                    <a:pt x="109464" y="146717"/>
                  </a:lnTo>
                  <a:lnTo>
                    <a:pt x="103933" y="166868"/>
                  </a:lnTo>
                  <a:lnTo>
                    <a:pt x="97863" y="187445"/>
                  </a:lnTo>
                  <a:lnTo>
                    <a:pt x="91436" y="208307"/>
                  </a:lnTo>
                  <a:lnTo>
                    <a:pt x="84770" y="229359"/>
                  </a:lnTo>
                  <a:lnTo>
                    <a:pt x="77945" y="250537"/>
                  </a:lnTo>
                  <a:lnTo>
                    <a:pt x="71013" y="271800"/>
                  </a:lnTo>
                  <a:lnTo>
                    <a:pt x="64805" y="292325"/>
                  </a:lnTo>
                  <a:lnTo>
                    <a:pt x="59078" y="312358"/>
                  </a:lnTo>
                  <a:lnTo>
                    <a:pt x="53673" y="332063"/>
                  </a:lnTo>
                  <a:lnTo>
                    <a:pt x="43434" y="366659"/>
                  </a:lnTo>
                  <a:lnTo>
                    <a:pt x="33592" y="397116"/>
                  </a:lnTo>
                  <a:lnTo>
                    <a:pt x="23926" y="423881"/>
                  </a:lnTo>
                  <a:lnTo>
                    <a:pt x="13351" y="453678"/>
                  </a:lnTo>
                  <a:lnTo>
                    <a:pt x="5191" y="473795"/>
                  </a:lnTo>
                  <a:lnTo>
                    <a:pt x="3461" y="473820"/>
                  </a:lnTo>
                  <a:lnTo>
                    <a:pt x="1538" y="463264"/>
                  </a:lnTo>
                  <a:lnTo>
                    <a:pt x="456" y="431216"/>
                  </a:lnTo>
                  <a:lnTo>
                    <a:pt x="203" y="405170"/>
                  </a:lnTo>
                  <a:lnTo>
                    <a:pt x="0" y="364331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92" name="SMARTInkShape-174"/>
            <p:cNvSpPr/>
            <p:nvPr/>
          </p:nvSpPr>
          <p:spPr bwMode="auto">
            <a:xfrm>
              <a:off x="2314575" y="5050631"/>
              <a:ext cx="214314" cy="400051"/>
            </a:xfrm>
            <a:custGeom>
              <a:avLst/>
              <a:gdLst/>
              <a:ahLst/>
              <a:cxnLst/>
              <a:rect l="0" t="0" r="0" b="0"/>
              <a:pathLst>
                <a:path w="214314" h="400051">
                  <a:moveTo>
                    <a:pt x="0" y="0"/>
                  </a:moveTo>
                  <a:lnTo>
                    <a:pt x="7771" y="31084"/>
                  </a:lnTo>
                  <a:lnTo>
                    <a:pt x="18707" y="62127"/>
                  </a:lnTo>
                  <a:lnTo>
                    <a:pt x="29745" y="88731"/>
                  </a:lnTo>
                  <a:lnTo>
                    <a:pt x="39943" y="119076"/>
                  </a:lnTo>
                  <a:lnTo>
                    <a:pt x="51884" y="153199"/>
                  </a:lnTo>
                  <a:lnTo>
                    <a:pt x="65128" y="188739"/>
                  </a:lnTo>
                  <a:lnTo>
                    <a:pt x="78952" y="223055"/>
                  </a:lnTo>
                  <a:lnTo>
                    <a:pt x="93034" y="256827"/>
                  </a:lnTo>
                  <a:lnTo>
                    <a:pt x="107230" y="288770"/>
                  </a:lnTo>
                  <a:lnTo>
                    <a:pt x="121476" y="316196"/>
                  </a:lnTo>
                  <a:lnTo>
                    <a:pt x="139092" y="350157"/>
                  </a:lnTo>
                  <a:lnTo>
                    <a:pt x="158158" y="372744"/>
                  </a:lnTo>
                  <a:lnTo>
                    <a:pt x="178889" y="389490"/>
                  </a:lnTo>
                  <a:lnTo>
                    <a:pt x="214313" y="40005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sp>
        <p:nvSpPr>
          <p:cNvPr id="1094" name="SMARTInkShape-175"/>
          <p:cNvSpPr/>
          <p:nvPr/>
        </p:nvSpPr>
        <p:spPr bwMode="auto">
          <a:xfrm>
            <a:off x="7266580" y="5023049"/>
            <a:ext cx="278995" cy="424058"/>
          </a:xfrm>
          <a:custGeom>
            <a:avLst/>
            <a:gdLst/>
            <a:ahLst/>
            <a:cxnLst/>
            <a:rect l="0" t="0" r="0" b="0"/>
            <a:pathLst>
              <a:path w="278995" h="424058">
                <a:moveTo>
                  <a:pt x="70051" y="6151"/>
                </a:moveTo>
                <a:lnTo>
                  <a:pt x="73844" y="2359"/>
                </a:lnTo>
                <a:lnTo>
                  <a:pt x="79939" y="497"/>
                </a:lnTo>
                <a:lnTo>
                  <a:pt x="83787" y="0"/>
                </a:lnTo>
                <a:lnTo>
                  <a:pt x="94413" y="3682"/>
                </a:lnTo>
                <a:lnTo>
                  <a:pt x="128381" y="24229"/>
                </a:lnTo>
                <a:lnTo>
                  <a:pt x="158419" y="48549"/>
                </a:lnTo>
                <a:lnTo>
                  <a:pt x="191876" y="83203"/>
                </a:lnTo>
                <a:lnTo>
                  <a:pt x="207623" y="102763"/>
                </a:lnTo>
                <a:lnTo>
                  <a:pt x="222092" y="122946"/>
                </a:lnTo>
                <a:lnTo>
                  <a:pt x="235705" y="143546"/>
                </a:lnTo>
                <a:lnTo>
                  <a:pt x="247162" y="164423"/>
                </a:lnTo>
                <a:lnTo>
                  <a:pt x="257182" y="185484"/>
                </a:lnTo>
                <a:lnTo>
                  <a:pt x="266242" y="206669"/>
                </a:lnTo>
                <a:lnTo>
                  <a:pt x="272283" y="227142"/>
                </a:lnTo>
                <a:lnTo>
                  <a:pt x="276310" y="247141"/>
                </a:lnTo>
                <a:lnTo>
                  <a:pt x="278994" y="266823"/>
                </a:lnTo>
                <a:lnTo>
                  <a:pt x="278403" y="285501"/>
                </a:lnTo>
                <a:lnTo>
                  <a:pt x="271396" y="321071"/>
                </a:lnTo>
                <a:lnTo>
                  <a:pt x="256110" y="351168"/>
                </a:lnTo>
                <a:lnTo>
                  <a:pt x="235294" y="376185"/>
                </a:lnTo>
                <a:lnTo>
                  <a:pt x="210168" y="395242"/>
                </a:lnTo>
                <a:lnTo>
                  <a:pt x="181009" y="409533"/>
                </a:lnTo>
                <a:lnTo>
                  <a:pt x="150322" y="419588"/>
                </a:lnTo>
                <a:lnTo>
                  <a:pt x="120809" y="424057"/>
                </a:lnTo>
                <a:lnTo>
                  <a:pt x="93933" y="423927"/>
                </a:lnTo>
                <a:lnTo>
                  <a:pt x="69553" y="419635"/>
                </a:lnTo>
                <a:lnTo>
                  <a:pt x="48134" y="409790"/>
                </a:lnTo>
                <a:lnTo>
                  <a:pt x="32264" y="395361"/>
                </a:lnTo>
                <a:lnTo>
                  <a:pt x="14405" y="367270"/>
                </a:lnTo>
                <a:lnTo>
                  <a:pt x="5632" y="343655"/>
                </a:lnTo>
                <a:lnTo>
                  <a:pt x="1733" y="314638"/>
                </a:lnTo>
                <a:lnTo>
                  <a:pt x="0" y="283221"/>
                </a:lnTo>
                <a:lnTo>
                  <a:pt x="817" y="250737"/>
                </a:lnTo>
                <a:lnTo>
                  <a:pt x="6472" y="217779"/>
                </a:lnTo>
                <a:lnTo>
                  <a:pt x="12160" y="186727"/>
                </a:lnTo>
                <a:lnTo>
                  <a:pt x="18922" y="157844"/>
                </a:lnTo>
                <a:lnTo>
                  <a:pt x="29865" y="131778"/>
                </a:lnTo>
                <a:lnTo>
                  <a:pt x="49413" y="98584"/>
                </a:lnTo>
                <a:lnTo>
                  <a:pt x="70286" y="76225"/>
                </a:lnTo>
                <a:lnTo>
                  <a:pt x="103582" y="60151"/>
                </a:lnTo>
                <a:lnTo>
                  <a:pt x="155776" y="41870"/>
                </a:lnTo>
              </a:path>
            </a:pathLst>
          </a:cu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1098" name="SMARTInkShape-Group127"/>
          <p:cNvGrpSpPr/>
          <p:nvPr/>
        </p:nvGrpSpPr>
        <p:grpSpPr>
          <a:xfrm>
            <a:off x="628650" y="5200650"/>
            <a:ext cx="878682" cy="243277"/>
            <a:chOff x="628650" y="5200650"/>
            <a:chExt cx="878682" cy="243277"/>
          </a:xfrm>
        </p:grpSpPr>
        <p:sp>
          <p:nvSpPr>
            <p:cNvPr id="1095" name="SMARTInkShape-176"/>
            <p:cNvSpPr/>
            <p:nvPr/>
          </p:nvSpPr>
          <p:spPr bwMode="auto">
            <a:xfrm>
              <a:off x="628650" y="5200650"/>
              <a:ext cx="264320" cy="243277"/>
            </a:xfrm>
            <a:custGeom>
              <a:avLst/>
              <a:gdLst/>
              <a:ahLst/>
              <a:cxnLst/>
              <a:rect l="0" t="0" r="0" b="0"/>
              <a:pathLst>
                <a:path w="264320" h="243277">
                  <a:moveTo>
                    <a:pt x="0" y="0"/>
                  </a:moveTo>
                  <a:lnTo>
                    <a:pt x="6849" y="0"/>
                  </a:lnTo>
                  <a:lnTo>
                    <a:pt x="7057" y="3792"/>
                  </a:lnTo>
                  <a:lnTo>
                    <a:pt x="7879" y="4910"/>
                  </a:lnTo>
                  <a:lnTo>
                    <a:pt x="14200" y="7118"/>
                  </a:lnTo>
                  <a:lnTo>
                    <a:pt x="14285" y="17785"/>
                  </a:lnTo>
                  <a:lnTo>
                    <a:pt x="16403" y="21927"/>
                  </a:lnTo>
                  <a:lnTo>
                    <a:pt x="18079" y="24143"/>
                  </a:lnTo>
                  <a:lnTo>
                    <a:pt x="20769" y="57010"/>
                  </a:lnTo>
                  <a:lnTo>
                    <a:pt x="21137" y="81694"/>
                  </a:lnTo>
                  <a:lnTo>
                    <a:pt x="21300" y="108539"/>
                  </a:lnTo>
                  <a:lnTo>
                    <a:pt x="21373" y="135552"/>
                  </a:lnTo>
                  <a:lnTo>
                    <a:pt x="21405" y="160787"/>
                  </a:lnTo>
                  <a:lnTo>
                    <a:pt x="23536" y="187348"/>
                  </a:lnTo>
                  <a:lnTo>
                    <a:pt x="29199" y="220611"/>
                  </a:lnTo>
                  <a:lnTo>
                    <a:pt x="34408" y="233780"/>
                  </a:lnTo>
                  <a:lnTo>
                    <a:pt x="42016" y="242279"/>
                  </a:lnTo>
                  <a:lnTo>
                    <a:pt x="46267" y="243276"/>
                  </a:lnTo>
                  <a:lnTo>
                    <a:pt x="50688" y="242353"/>
                  </a:lnTo>
                  <a:lnTo>
                    <a:pt x="55223" y="240150"/>
                  </a:lnTo>
                  <a:lnTo>
                    <a:pt x="72983" y="214295"/>
                  </a:lnTo>
                  <a:lnTo>
                    <a:pt x="85742" y="184057"/>
                  </a:lnTo>
                  <a:lnTo>
                    <a:pt x="94549" y="151197"/>
                  </a:lnTo>
                  <a:lnTo>
                    <a:pt x="105979" y="116325"/>
                  </a:lnTo>
                  <a:lnTo>
                    <a:pt x="111834" y="84649"/>
                  </a:lnTo>
                  <a:lnTo>
                    <a:pt x="118723" y="51998"/>
                  </a:lnTo>
                  <a:lnTo>
                    <a:pt x="121431" y="35427"/>
                  </a:lnTo>
                  <a:lnTo>
                    <a:pt x="124878" y="28181"/>
                  </a:lnTo>
                  <a:lnTo>
                    <a:pt x="126114" y="27518"/>
                  </a:lnTo>
                  <a:lnTo>
                    <a:pt x="126939" y="28665"/>
                  </a:lnTo>
                  <a:lnTo>
                    <a:pt x="134074" y="62512"/>
                  </a:lnTo>
                  <a:lnTo>
                    <a:pt x="140901" y="98014"/>
                  </a:lnTo>
                  <a:lnTo>
                    <a:pt x="142485" y="131985"/>
                  </a:lnTo>
                  <a:lnTo>
                    <a:pt x="148501" y="167682"/>
                  </a:lnTo>
                  <a:lnTo>
                    <a:pt x="155865" y="200626"/>
                  </a:lnTo>
                  <a:lnTo>
                    <a:pt x="159473" y="205188"/>
                  </a:lnTo>
                  <a:lnTo>
                    <a:pt x="171948" y="210257"/>
                  </a:lnTo>
                  <a:lnTo>
                    <a:pt x="178132" y="210021"/>
                  </a:lnTo>
                  <a:lnTo>
                    <a:pt x="189236" y="205526"/>
                  </a:lnTo>
                  <a:lnTo>
                    <a:pt x="221917" y="177437"/>
                  </a:lnTo>
                  <a:lnTo>
                    <a:pt x="264319" y="128588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96" name="SMARTInkShape-177"/>
            <p:cNvSpPr/>
            <p:nvPr/>
          </p:nvSpPr>
          <p:spPr bwMode="auto">
            <a:xfrm>
              <a:off x="921544" y="5286375"/>
              <a:ext cx="107157" cy="28576"/>
            </a:xfrm>
            <a:custGeom>
              <a:avLst/>
              <a:gdLst/>
              <a:ahLst/>
              <a:cxnLst/>
              <a:rect l="0" t="0" r="0" b="0"/>
              <a:pathLst>
                <a:path w="107157" h="28576">
                  <a:moveTo>
                    <a:pt x="0" y="28575"/>
                  </a:moveTo>
                  <a:lnTo>
                    <a:pt x="3792" y="28575"/>
                  </a:lnTo>
                  <a:lnTo>
                    <a:pt x="36849" y="15575"/>
                  </a:lnTo>
                  <a:lnTo>
                    <a:pt x="71037" y="8803"/>
                  </a:lnTo>
                  <a:lnTo>
                    <a:pt x="95697" y="6568"/>
                  </a:lnTo>
                  <a:lnTo>
                    <a:pt x="107156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97" name="SMARTInkShape-178"/>
            <p:cNvSpPr/>
            <p:nvPr/>
          </p:nvSpPr>
          <p:spPr bwMode="auto">
            <a:xfrm>
              <a:off x="1107541" y="5200650"/>
              <a:ext cx="399791" cy="195162"/>
            </a:xfrm>
            <a:custGeom>
              <a:avLst/>
              <a:gdLst/>
              <a:ahLst/>
              <a:cxnLst/>
              <a:rect l="0" t="0" r="0" b="0"/>
              <a:pathLst>
                <a:path w="399791" h="195162">
                  <a:moveTo>
                    <a:pt x="21172" y="0"/>
                  </a:moveTo>
                  <a:lnTo>
                    <a:pt x="17379" y="3792"/>
                  </a:lnTo>
                  <a:lnTo>
                    <a:pt x="15517" y="9887"/>
                  </a:lnTo>
                  <a:lnTo>
                    <a:pt x="8521" y="38608"/>
                  </a:lnTo>
                  <a:lnTo>
                    <a:pt x="2695" y="68942"/>
                  </a:lnTo>
                  <a:lnTo>
                    <a:pt x="616" y="102272"/>
                  </a:lnTo>
                  <a:lnTo>
                    <a:pt x="0" y="131814"/>
                  </a:lnTo>
                  <a:lnTo>
                    <a:pt x="1908" y="163533"/>
                  </a:lnTo>
                  <a:lnTo>
                    <a:pt x="3567" y="170935"/>
                  </a:lnTo>
                  <a:lnTo>
                    <a:pt x="17278" y="192729"/>
                  </a:lnTo>
                  <a:lnTo>
                    <a:pt x="24926" y="195161"/>
                  </a:lnTo>
                  <a:lnTo>
                    <a:pt x="44007" y="191513"/>
                  </a:lnTo>
                  <a:lnTo>
                    <a:pt x="65685" y="179864"/>
                  </a:lnTo>
                  <a:lnTo>
                    <a:pt x="92141" y="150299"/>
                  </a:lnTo>
                  <a:lnTo>
                    <a:pt x="108434" y="123203"/>
                  </a:lnTo>
                  <a:lnTo>
                    <a:pt x="126044" y="87719"/>
                  </a:lnTo>
                  <a:lnTo>
                    <a:pt x="137402" y="57544"/>
                  </a:lnTo>
                  <a:lnTo>
                    <a:pt x="144045" y="31371"/>
                  </a:lnTo>
                  <a:lnTo>
                    <a:pt x="147220" y="25055"/>
                  </a:lnTo>
                  <a:lnTo>
                    <a:pt x="148630" y="19602"/>
                  </a:lnTo>
                  <a:lnTo>
                    <a:pt x="149800" y="18624"/>
                  </a:lnTo>
                  <a:lnTo>
                    <a:pt x="151374" y="18766"/>
                  </a:lnTo>
                  <a:lnTo>
                    <a:pt x="153217" y="19655"/>
                  </a:lnTo>
                  <a:lnTo>
                    <a:pt x="154446" y="21834"/>
                  </a:lnTo>
                  <a:lnTo>
                    <a:pt x="155811" y="28490"/>
                  </a:lnTo>
                  <a:lnTo>
                    <a:pt x="151777" y="61220"/>
                  </a:lnTo>
                  <a:lnTo>
                    <a:pt x="151151" y="87195"/>
                  </a:lnTo>
                  <a:lnTo>
                    <a:pt x="154846" y="120821"/>
                  </a:lnTo>
                  <a:lnTo>
                    <a:pt x="157881" y="142249"/>
                  </a:lnTo>
                  <a:lnTo>
                    <a:pt x="172916" y="168673"/>
                  </a:lnTo>
                  <a:lnTo>
                    <a:pt x="178691" y="171979"/>
                  </a:lnTo>
                  <a:lnTo>
                    <a:pt x="195690" y="175654"/>
                  </a:lnTo>
                  <a:lnTo>
                    <a:pt x="210125" y="173054"/>
                  </a:lnTo>
                  <a:lnTo>
                    <a:pt x="221832" y="165812"/>
                  </a:lnTo>
                  <a:lnTo>
                    <a:pt x="232327" y="154657"/>
                  </a:lnTo>
                  <a:lnTo>
                    <a:pt x="246296" y="122389"/>
                  </a:lnTo>
                  <a:lnTo>
                    <a:pt x="254210" y="94031"/>
                  </a:lnTo>
                  <a:lnTo>
                    <a:pt x="260788" y="62433"/>
                  </a:lnTo>
                  <a:lnTo>
                    <a:pt x="263413" y="31735"/>
                  </a:lnTo>
                  <a:lnTo>
                    <a:pt x="262978" y="20455"/>
                  </a:lnTo>
                  <a:lnTo>
                    <a:pt x="260139" y="10149"/>
                  </a:lnTo>
                  <a:lnTo>
                    <a:pt x="258271" y="9148"/>
                  </a:lnTo>
                  <a:lnTo>
                    <a:pt x="256231" y="10861"/>
                  </a:lnTo>
                  <a:lnTo>
                    <a:pt x="247255" y="30720"/>
                  </a:lnTo>
                  <a:lnTo>
                    <a:pt x="243999" y="65811"/>
                  </a:lnTo>
                  <a:lnTo>
                    <a:pt x="243034" y="100021"/>
                  </a:lnTo>
                  <a:lnTo>
                    <a:pt x="248411" y="134322"/>
                  </a:lnTo>
                  <a:lnTo>
                    <a:pt x="252607" y="149392"/>
                  </a:lnTo>
                  <a:lnTo>
                    <a:pt x="261350" y="161911"/>
                  </a:lnTo>
                  <a:lnTo>
                    <a:pt x="282574" y="179091"/>
                  </a:lnTo>
                  <a:lnTo>
                    <a:pt x="301030" y="183768"/>
                  </a:lnTo>
                  <a:lnTo>
                    <a:pt x="325373" y="177569"/>
                  </a:lnTo>
                  <a:lnTo>
                    <a:pt x="352693" y="161886"/>
                  </a:lnTo>
                  <a:lnTo>
                    <a:pt x="399790" y="121444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sp>
        <p:nvSpPr>
          <p:cNvPr id="1099" name="SMARTInkShape-179"/>
          <p:cNvSpPr/>
          <p:nvPr/>
        </p:nvSpPr>
        <p:spPr bwMode="auto">
          <a:xfrm>
            <a:off x="1214438" y="5729375"/>
            <a:ext cx="1650207" cy="114214"/>
          </a:xfrm>
          <a:custGeom>
            <a:avLst/>
            <a:gdLst/>
            <a:ahLst/>
            <a:cxnLst/>
            <a:rect l="0" t="0" r="0" b="0"/>
            <a:pathLst>
              <a:path w="1650207" h="114214">
                <a:moveTo>
                  <a:pt x="1650206" y="7056"/>
                </a:moveTo>
                <a:lnTo>
                  <a:pt x="1617721" y="2146"/>
                </a:lnTo>
                <a:lnTo>
                  <a:pt x="1600768" y="1402"/>
                </a:lnTo>
                <a:lnTo>
                  <a:pt x="1581529" y="905"/>
                </a:lnTo>
                <a:lnTo>
                  <a:pt x="1556796" y="574"/>
                </a:lnTo>
                <a:lnTo>
                  <a:pt x="1528401" y="354"/>
                </a:lnTo>
                <a:lnTo>
                  <a:pt x="1497565" y="207"/>
                </a:lnTo>
                <a:lnTo>
                  <a:pt x="1461133" y="109"/>
                </a:lnTo>
                <a:lnTo>
                  <a:pt x="1420970" y="43"/>
                </a:lnTo>
                <a:lnTo>
                  <a:pt x="1378319" y="0"/>
                </a:lnTo>
                <a:lnTo>
                  <a:pt x="1331629" y="1558"/>
                </a:lnTo>
                <a:lnTo>
                  <a:pt x="1282246" y="4185"/>
                </a:lnTo>
                <a:lnTo>
                  <a:pt x="1231068" y="7523"/>
                </a:lnTo>
                <a:lnTo>
                  <a:pt x="1177106" y="10543"/>
                </a:lnTo>
                <a:lnTo>
                  <a:pt x="1121287" y="13350"/>
                </a:lnTo>
                <a:lnTo>
                  <a:pt x="1064231" y="16014"/>
                </a:lnTo>
                <a:lnTo>
                  <a:pt x="1006350" y="19378"/>
                </a:lnTo>
                <a:lnTo>
                  <a:pt x="947918" y="23208"/>
                </a:lnTo>
                <a:lnTo>
                  <a:pt x="889120" y="27349"/>
                </a:lnTo>
                <a:lnTo>
                  <a:pt x="830872" y="31697"/>
                </a:lnTo>
                <a:lnTo>
                  <a:pt x="772989" y="36184"/>
                </a:lnTo>
                <a:lnTo>
                  <a:pt x="715351" y="40762"/>
                </a:lnTo>
                <a:lnTo>
                  <a:pt x="659463" y="45402"/>
                </a:lnTo>
                <a:lnTo>
                  <a:pt x="604742" y="50082"/>
                </a:lnTo>
                <a:lnTo>
                  <a:pt x="550799" y="54791"/>
                </a:lnTo>
                <a:lnTo>
                  <a:pt x="498961" y="60310"/>
                </a:lnTo>
                <a:lnTo>
                  <a:pt x="448528" y="66371"/>
                </a:lnTo>
                <a:lnTo>
                  <a:pt x="399031" y="72793"/>
                </a:lnTo>
                <a:lnTo>
                  <a:pt x="352539" y="78662"/>
                </a:lnTo>
                <a:lnTo>
                  <a:pt x="308051" y="84162"/>
                </a:lnTo>
                <a:lnTo>
                  <a:pt x="264898" y="89416"/>
                </a:lnTo>
                <a:lnTo>
                  <a:pt x="224224" y="94507"/>
                </a:lnTo>
                <a:lnTo>
                  <a:pt x="185201" y="99488"/>
                </a:lnTo>
                <a:lnTo>
                  <a:pt x="147280" y="104396"/>
                </a:lnTo>
                <a:lnTo>
                  <a:pt x="114061" y="107668"/>
                </a:lnTo>
                <a:lnTo>
                  <a:pt x="83978" y="109849"/>
                </a:lnTo>
                <a:lnTo>
                  <a:pt x="55985" y="111304"/>
                </a:lnTo>
                <a:lnTo>
                  <a:pt x="0" y="114213"/>
                </a:lnTo>
              </a:path>
            </a:pathLst>
          </a:cu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ransition spd="med">
    <p:pull dir="u"/>
    <p:sndAc>
      <p:stSnd>
        <p:snd r:embed="rId3" name="projcto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3" grpId="0" autoUpdateAnimBg="0"/>
      <p:bldP spid="1045" grpId="0" autoUpdateAnimBg="0"/>
      <p:bldP spid="1047" grpId="0" autoUpdateAnimBg="0"/>
      <p:bldP spid="1049" grpId="0" autoUpdateAnimBg="0"/>
      <p:bldP spid="1051" grpId="0" autoUpdateAnimBg="0"/>
      <p:bldP spid="1053" grpId="0" autoUpdateAnimBg="0"/>
      <p:bldP spid="105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2286000" y="1447800"/>
            <a:ext cx="45720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In English you would never say:</a:t>
            </a:r>
          </a:p>
          <a:p>
            <a:pPr algn="ctr">
              <a:spcBef>
                <a:spcPct val="50000"/>
              </a:spcBef>
            </a:pPr>
            <a:r>
              <a:rPr lang="en-US"/>
              <a:t>“He walking.”  or  “She working.”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1524000" y="2667000"/>
            <a:ext cx="6019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You say:  </a:t>
            </a:r>
          </a:p>
          <a:p>
            <a:pPr algn="ctr">
              <a:spcBef>
                <a:spcPct val="50000"/>
              </a:spcBef>
            </a:pPr>
            <a:r>
              <a:rPr lang="en-US" u="sng">
                <a:solidFill>
                  <a:srgbClr val="FF0000"/>
                </a:solidFill>
              </a:rPr>
              <a:t>He’s walking.</a:t>
            </a:r>
            <a:r>
              <a:rPr lang="en-US">
                <a:solidFill>
                  <a:srgbClr val="FF0000"/>
                </a:solidFill>
              </a:rPr>
              <a:t>  </a:t>
            </a:r>
            <a:r>
              <a:rPr lang="en-US"/>
              <a:t>or</a:t>
            </a:r>
            <a:r>
              <a:rPr lang="en-US">
                <a:solidFill>
                  <a:srgbClr val="FF0000"/>
                </a:solidFill>
              </a:rPr>
              <a:t>  </a:t>
            </a:r>
            <a:r>
              <a:rPr lang="en-US" u="sng">
                <a:solidFill>
                  <a:srgbClr val="FF0000"/>
                </a:solidFill>
              </a:rPr>
              <a:t>He is walking.</a:t>
            </a:r>
          </a:p>
          <a:p>
            <a:pPr algn="ctr">
              <a:spcBef>
                <a:spcPct val="50000"/>
              </a:spcBef>
            </a:pPr>
            <a:r>
              <a:rPr lang="en-US" u="sng">
                <a:solidFill>
                  <a:srgbClr val="FF0000"/>
                </a:solidFill>
              </a:rPr>
              <a:t>She’s working.</a:t>
            </a:r>
            <a:r>
              <a:rPr lang="en-US">
                <a:solidFill>
                  <a:srgbClr val="FF0000"/>
                </a:solidFill>
              </a:rPr>
              <a:t>  </a:t>
            </a:r>
            <a:r>
              <a:rPr lang="en-US"/>
              <a:t>or</a:t>
            </a:r>
            <a:r>
              <a:rPr lang="en-US">
                <a:solidFill>
                  <a:srgbClr val="FF0000"/>
                </a:solidFill>
              </a:rPr>
              <a:t>  </a:t>
            </a:r>
            <a:r>
              <a:rPr lang="en-US" u="sng">
                <a:solidFill>
                  <a:srgbClr val="FF0000"/>
                </a:solidFill>
              </a:rPr>
              <a:t>She is working.</a:t>
            </a:r>
          </a:p>
        </p:txBody>
      </p:sp>
      <p:grpSp>
        <p:nvGrpSpPr>
          <p:cNvPr id="75785" name="Group 9"/>
          <p:cNvGrpSpPr>
            <a:grpSpLocks/>
          </p:cNvGrpSpPr>
          <p:nvPr/>
        </p:nvGrpSpPr>
        <p:grpSpPr bwMode="auto">
          <a:xfrm>
            <a:off x="1752600" y="5576888"/>
            <a:ext cx="6477000" cy="823912"/>
            <a:chOff x="1104" y="3513"/>
            <a:chExt cx="4080" cy="519"/>
          </a:xfrm>
        </p:grpSpPr>
        <p:sp>
          <p:nvSpPr>
            <p:cNvPr id="75780" name="Text Box 4"/>
            <p:cNvSpPr txBox="1">
              <a:spLocks noChangeArrowheads="1"/>
            </p:cNvSpPr>
            <p:nvPr/>
          </p:nvSpPr>
          <p:spPr bwMode="auto">
            <a:xfrm>
              <a:off x="1104" y="3657"/>
              <a:ext cx="10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ESTAR</a:t>
              </a:r>
            </a:p>
          </p:txBody>
        </p:sp>
        <p:sp>
          <p:nvSpPr>
            <p:cNvPr id="75781" name="Text Box 5"/>
            <p:cNvSpPr txBox="1">
              <a:spLocks noChangeArrowheads="1"/>
            </p:cNvSpPr>
            <p:nvPr/>
          </p:nvSpPr>
          <p:spPr bwMode="auto">
            <a:xfrm>
              <a:off x="2448" y="3513"/>
              <a:ext cx="432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800" b="1"/>
                <a:t>+</a:t>
              </a:r>
            </a:p>
          </p:txBody>
        </p:sp>
        <p:sp>
          <p:nvSpPr>
            <p:cNvPr id="75782" name="Text Box 6"/>
            <p:cNvSpPr txBox="1">
              <a:spLocks noChangeArrowheads="1"/>
            </p:cNvSpPr>
            <p:nvPr/>
          </p:nvSpPr>
          <p:spPr bwMode="auto">
            <a:xfrm>
              <a:off x="3168" y="3657"/>
              <a:ext cx="20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-ando    or    -iendo</a:t>
              </a:r>
            </a:p>
          </p:txBody>
        </p:sp>
      </p:grpSp>
      <p:sp>
        <p:nvSpPr>
          <p:cNvPr id="75783" name="Rectangle 7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400" b="1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El Presente Progresivo</a:t>
            </a:r>
          </a:p>
        </p:txBody>
      </p:sp>
      <p:sp>
        <p:nvSpPr>
          <p:cNvPr id="75784" name="Text Box 8"/>
          <p:cNvSpPr txBox="1">
            <a:spLocks noChangeArrowheads="1"/>
          </p:cNvSpPr>
          <p:nvPr/>
        </p:nvSpPr>
        <p:spPr bwMode="auto">
          <a:xfrm>
            <a:off x="2459038" y="4419600"/>
            <a:ext cx="4217987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We do the same in Spanish:</a:t>
            </a:r>
          </a:p>
          <a:p>
            <a:pPr algn="ctr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Never leave out the verb </a:t>
            </a:r>
            <a:r>
              <a:rPr lang="en-US" b="1" i="1">
                <a:solidFill>
                  <a:srgbClr val="FF0000"/>
                </a:solidFill>
              </a:rPr>
              <a:t>ESTAR</a:t>
            </a:r>
          </a:p>
        </p:txBody>
      </p:sp>
      <p:pic>
        <p:nvPicPr>
          <p:cNvPr id="75786" name="Picture 10" descr="c:\Program Files\Microsoft Office\Clipart\standard\stddir4\pe01857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3200400"/>
            <a:ext cx="1752600" cy="1200150"/>
          </a:xfrm>
          <a:prstGeom prst="rect">
            <a:avLst/>
          </a:prstGeom>
          <a:noFill/>
        </p:spPr>
      </p:pic>
      <p:pic>
        <p:nvPicPr>
          <p:cNvPr id="75788" name="Picture 12" descr="c:\Program Files\Microsoft Office\Clipart\standard\stddir1\bd07127_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43800" y="3048000"/>
            <a:ext cx="1114425" cy="1443038"/>
          </a:xfrm>
          <a:prstGeom prst="rect">
            <a:avLst/>
          </a:prstGeom>
          <a:noFill/>
        </p:spPr>
      </p:pic>
      <p:grpSp>
        <p:nvGrpSpPr>
          <p:cNvPr id="23" name="SMARTInkShape-Group133"/>
          <p:cNvGrpSpPr/>
          <p:nvPr/>
        </p:nvGrpSpPr>
        <p:grpSpPr>
          <a:xfrm>
            <a:off x="4581352" y="5635179"/>
            <a:ext cx="447849" cy="487017"/>
            <a:chOff x="4581352" y="5635179"/>
            <a:chExt cx="447849" cy="487017"/>
          </a:xfrm>
        </p:grpSpPr>
        <p:sp>
          <p:nvSpPr>
            <p:cNvPr id="21" name="SMARTInkShape-196"/>
            <p:cNvSpPr/>
            <p:nvPr/>
          </p:nvSpPr>
          <p:spPr bwMode="auto">
            <a:xfrm>
              <a:off x="4581352" y="5635179"/>
              <a:ext cx="447849" cy="487017"/>
            </a:xfrm>
            <a:custGeom>
              <a:avLst/>
              <a:gdLst/>
              <a:ahLst/>
              <a:cxnLst/>
              <a:rect l="0" t="0" r="0" b="0"/>
              <a:pathLst>
                <a:path w="447849" h="487017">
                  <a:moveTo>
                    <a:pt x="447848" y="415576"/>
                  </a:moveTo>
                  <a:lnTo>
                    <a:pt x="414648" y="436773"/>
                  </a:lnTo>
                  <a:lnTo>
                    <a:pt x="384300" y="449109"/>
                  </a:lnTo>
                  <a:lnTo>
                    <a:pt x="353083" y="459909"/>
                  </a:lnTo>
                  <a:lnTo>
                    <a:pt x="329530" y="467824"/>
                  </a:lnTo>
                  <a:lnTo>
                    <a:pt x="303187" y="473988"/>
                  </a:lnTo>
                  <a:lnTo>
                    <a:pt x="273488" y="477256"/>
                  </a:lnTo>
                  <a:lnTo>
                    <a:pt x="241767" y="478709"/>
                  </a:lnTo>
                  <a:lnTo>
                    <a:pt x="209148" y="479356"/>
                  </a:lnTo>
                  <a:lnTo>
                    <a:pt x="176130" y="477525"/>
                  </a:lnTo>
                  <a:lnTo>
                    <a:pt x="142934" y="472478"/>
                  </a:lnTo>
                  <a:lnTo>
                    <a:pt x="109660" y="462298"/>
                  </a:lnTo>
                  <a:lnTo>
                    <a:pt x="80584" y="449836"/>
                  </a:lnTo>
                  <a:lnTo>
                    <a:pt x="67274" y="443179"/>
                  </a:lnTo>
                  <a:lnTo>
                    <a:pt x="39785" y="412499"/>
                  </a:lnTo>
                  <a:lnTo>
                    <a:pt x="25787" y="392094"/>
                  </a:lnTo>
                  <a:lnTo>
                    <a:pt x="15662" y="369759"/>
                  </a:lnTo>
                  <a:lnTo>
                    <a:pt x="8117" y="346138"/>
                  </a:lnTo>
                  <a:lnTo>
                    <a:pt x="2295" y="321661"/>
                  </a:lnTo>
                  <a:lnTo>
                    <a:pt x="0" y="296609"/>
                  </a:lnTo>
                  <a:lnTo>
                    <a:pt x="58" y="271178"/>
                  </a:lnTo>
                  <a:lnTo>
                    <a:pt x="1683" y="245492"/>
                  </a:lnTo>
                  <a:lnTo>
                    <a:pt x="7530" y="220431"/>
                  </a:lnTo>
                  <a:lnTo>
                    <a:pt x="16190" y="195786"/>
                  </a:lnTo>
                  <a:lnTo>
                    <a:pt x="26726" y="171419"/>
                  </a:lnTo>
                  <a:lnTo>
                    <a:pt x="39306" y="148030"/>
                  </a:lnTo>
                  <a:lnTo>
                    <a:pt x="53249" y="125293"/>
                  </a:lnTo>
                  <a:lnTo>
                    <a:pt x="68101" y="102992"/>
                  </a:lnTo>
                  <a:lnTo>
                    <a:pt x="85146" y="83362"/>
                  </a:lnTo>
                  <a:lnTo>
                    <a:pt x="103653" y="65513"/>
                  </a:lnTo>
                  <a:lnTo>
                    <a:pt x="123134" y="48852"/>
                  </a:lnTo>
                  <a:lnTo>
                    <a:pt x="143266" y="35362"/>
                  </a:lnTo>
                  <a:lnTo>
                    <a:pt x="163831" y="23988"/>
                  </a:lnTo>
                  <a:lnTo>
                    <a:pt x="184684" y="14024"/>
                  </a:lnTo>
                  <a:lnTo>
                    <a:pt x="206524" y="7380"/>
                  </a:lnTo>
                  <a:lnTo>
                    <a:pt x="229022" y="2953"/>
                  </a:lnTo>
                  <a:lnTo>
                    <a:pt x="251958" y="0"/>
                  </a:lnTo>
                  <a:lnTo>
                    <a:pt x="273598" y="1206"/>
                  </a:lnTo>
                  <a:lnTo>
                    <a:pt x="294375" y="5187"/>
                  </a:lnTo>
                  <a:lnTo>
                    <a:pt x="314576" y="11015"/>
                  </a:lnTo>
                  <a:lnTo>
                    <a:pt x="333600" y="18869"/>
                  </a:lnTo>
                  <a:lnTo>
                    <a:pt x="351839" y="28074"/>
                  </a:lnTo>
                  <a:lnTo>
                    <a:pt x="384539" y="51266"/>
                  </a:lnTo>
                  <a:lnTo>
                    <a:pt x="409657" y="82740"/>
                  </a:lnTo>
                  <a:lnTo>
                    <a:pt x="427169" y="117895"/>
                  </a:lnTo>
                  <a:lnTo>
                    <a:pt x="434064" y="136160"/>
                  </a:lnTo>
                  <a:lnTo>
                    <a:pt x="437070" y="155480"/>
                  </a:lnTo>
                  <a:lnTo>
                    <a:pt x="437487" y="175504"/>
                  </a:lnTo>
                  <a:lnTo>
                    <a:pt x="436179" y="195998"/>
                  </a:lnTo>
                  <a:lnTo>
                    <a:pt x="432131" y="216803"/>
                  </a:lnTo>
                  <a:lnTo>
                    <a:pt x="426257" y="237818"/>
                  </a:lnTo>
                  <a:lnTo>
                    <a:pt x="419167" y="258971"/>
                  </a:lnTo>
                  <a:lnTo>
                    <a:pt x="410470" y="279424"/>
                  </a:lnTo>
                  <a:lnTo>
                    <a:pt x="400705" y="299408"/>
                  </a:lnTo>
                  <a:lnTo>
                    <a:pt x="390226" y="319081"/>
                  </a:lnTo>
                  <a:lnTo>
                    <a:pt x="379272" y="338546"/>
                  </a:lnTo>
                  <a:lnTo>
                    <a:pt x="367999" y="357873"/>
                  </a:lnTo>
                  <a:lnTo>
                    <a:pt x="356515" y="377108"/>
                  </a:lnTo>
                  <a:lnTo>
                    <a:pt x="333172" y="411180"/>
                  </a:lnTo>
                  <a:lnTo>
                    <a:pt x="311156" y="440611"/>
                  </a:lnTo>
                  <a:lnTo>
                    <a:pt x="287755" y="471854"/>
                  </a:lnTo>
                  <a:lnTo>
                    <a:pt x="276398" y="487016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2" name="SMARTInkShape-197"/>
            <p:cNvSpPr/>
            <p:nvPr/>
          </p:nvSpPr>
          <p:spPr bwMode="auto">
            <a:xfrm>
              <a:off x="4660232" y="5757863"/>
              <a:ext cx="230958" cy="271385"/>
            </a:xfrm>
            <a:custGeom>
              <a:avLst/>
              <a:gdLst/>
              <a:ahLst/>
              <a:cxnLst/>
              <a:rect l="0" t="0" r="0" b="0"/>
              <a:pathLst>
                <a:path w="230958" h="271385">
                  <a:moveTo>
                    <a:pt x="211806" y="0"/>
                  </a:moveTo>
                  <a:lnTo>
                    <a:pt x="221692" y="15541"/>
                  </a:lnTo>
                  <a:lnTo>
                    <a:pt x="225541" y="19885"/>
                  </a:lnTo>
                  <a:lnTo>
                    <a:pt x="229817" y="33180"/>
                  </a:lnTo>
                  <a:lnTo>
                    <a:pt x="230957" y="41169"/>
                  </a:lnTo>
                  <a:lnTo>
                    <a:pt x="224978" y="71377"/>
                  </a:lnTo>
                  <a:lnTo>
                    <a:pt x="215278" y="96016"/>
                  </a:lnTo>
                  <a:lnTo>
                    <a:pt x="202236" y="122049"/>
                  </a:lnTo>
                  <a:lnTo>
                    <a:pt x="185857" y="146848"/>
                  </a:lnTo>
                  <a:lnTo>
                    <a:pt x="163760" y="173215"/>
                  </a:lnTo>
                  <a:lnTo>
                    <a:pt x="138858" y="199221"/>
                  </a:lnTo>
                  <a:lnTo>
                    <a:pt x="114561" y="221364"/>
                  </a:lnTo>
                  <a:lnTo>
                    <a:pt x="88417" y="239671"/>
                  </a:lnTo>
                  <a:lnTo>
                    <a:pt x="62510" y="254951"/>
                  </a:lnTo>
                  <a:lnTo>
                    <a:pt x="30075" y="270098"/>
                  </a:lnTo>
                  <a:lnTo>
                    <a:pt x="10122" y="271384"/>
                  </a:lnTo>
                  <a:lnTo>
                    <a:pt x="4324" y="269029"/>
                  </a:lnTo>
                  <a:lnTo>
                    <a:pt x="1254" y="265078"/>
                  </a:lnTo>
                  <a:lnTo>
                    <a:pt x="0" y="260062"/>
                  </a:lnTo>
                  <a:lnTo>
                    <a:pt x="2841" y="248139"/>
                  </a:lnTo>
                  <a:lnTo>
                    <a:pt x="21392" y="217290"/>
                  </a:lnTo>
                  <a:lnTo>
                    <a:pt x="48781" y="186325"/>
                  </a:lnTo>
                  <a:lnTo>
                    <a:pt x="65796" y="171711"/>
                  </a:lnTo>
                  <a:lnTo>
                    <a:pt x="83942" y="163628"/>
                  </a:lnTo>
                  <a:lnTo>
                    <a:pt x="93226" y="161473"/>
                  </a:lnTo>
                  <a:lnTo>
                    <a:pt x="116241" y="163311"/>
                  </a:lnTo>
                  <a:lnTo>
                    <a:pt x="147507" y="171155"/>
                  </a:lnTo>
                  <a:lnTo>
                    <a:pt x="176086" y="184708"/>
                  </a:lnTo>
                  <a:lnTo>
                    <a:pt x="226093" y="214312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grpSp>
        <p:nvGrpSpPr>
          <p:cNvPr id="26" name="SMARTInkShape-Group134"/>
          <p:cNvGrpSpPr/>
          <p:nvPr/>
        </p:nvGrpSpPr>
        <p:grpSpPr>
          <a:xfrm>
            <a:off x="1263165" y="5644838"/>
            <a:ext cx="428715" cy="516995"/>
            <a:chOff x="1263165" y="5644838"/>
            <a:chExt cx="428715" cy="516995"/>
          </a:xfrm>
        </p:grpSpPr>
        <p:sp>
          <p:nvSpPr>
            <p:cNvPr id="24" name="SMARTInkShape-198"/>
            <p:cNvSpPr/>
            <p:nvPr/>
          </p:nvSpPr>
          <p:spPr bwMode="auto">
            <a:xfrm>
              <a:off x="1263165" y="5644838"/>
              <a:ext cx="428715" cy="516995"/>
            </a:xfrm>
            <a:custGeom>
              <a:avLst/>
              <a:gdLst/>
              <a:ahLst/>
              <a:cxnLst/>
              <a:rect l="0" t="0" r="0" b="0"/>
              <a:pathLst>
                <a:path w="428715" h="516995">
                  <a:moveTo>
                    <a:pt x="344179" y="505932"/>
                  </a:moveTo>
                  <a:lnTo>
                    <a:pt x="316708" y="509723"/>
                  </a:lnTo>
                  <a:lnTo>
                    <a:pt x="283123" y="512082"/>
                  </a:lnTo>
                  <a:lnTo>
                    <a:pt x="252484" y="514750"/>
                  </a:lnTo>
                  <a:lnTo>
                    <a:pt x="220876" y="516994"/>
                  </a:lnTo>
                  <a:lnTo>
                    <a:pt x="196244" y="515346"/>
                  </a:lnTo>
                  <a:lnTo>
                    <a:pt x="160734" y="509955"/>
                  </a:lnTo>
                  <a:lnTo>
                    <a:pt x="125078" y="503331"/>
                  </a:lnTo>
                  <a:lnTo>
                    <a:pt x="93170" y="488756"/>
                  </a:lnTo>
                  <a:lnTo>
                    <a:pt x="64873" y="465490"/>
                  </a:lnTo>
                  <a:lnTo>
                    <a:pt x="35099" y="433982"/>
                  </a:lnTo>
                  <a:lnTo>
                    <a:pt x="13929" y="398812"/>
                  </a:lnTo>
                  <a:lnTo>
                    <a:pt x="7331" y="378163"/>
                  </a:lnTo>
                  <a:lnTo>
                    <a:pt x="2932" y="355664"/>
                  </a:lnTo>
                  <a:lnTo>
                    <a:pt x="0" y="331934"/>
                  </a:lnTo>
                  <a:lnTo>
                    <a:pt x="426" y="307383"/>
                  </a:lnTo>
                  <a:lnTo>
                    <a:pt x="3092" y="282285"/>
                  </a:lnTo>
                  <a:lnTo>
                    <a:pt x="7250" y="256820"/>
                  </a:lnTo>
                  <a:lnTo>
                    <a:pt x="14785" y="231907"/>
                  </a:lnTo>
                  <a:lnTo>
                    <a:pt x="24570" y="207361"/>
                  </a:lnTo>
                  <a:lnTo>
                    <a:pt x="35856" y="183059"/>
                  </a:lnTo>
                  <a:lnTo>
                    <a:pt x="48937" y="159714"/>
                  </a:lnTo>
                  <a:lnTo>
                    <a:pt x="63213" y="137008"/>
                  </a:lnTo>
                  <a:lnTo>
                    <a:pt x="78287" y="114726"/>
                  </a:lnTo>
                  <a:lnTo>
                    <a:pt x="94686" y="95109"/>
                  </a:lnTo>
                  <a:lnTo>
                    <a:pt x="129841" y="60612"/>
                  </a:lnTo>
                  <a:lnTo>
                    <a:pt x="149693" y="46332"/>
                  </a:lnTo>
                  <a:lnTo>
                    <a:pt x="170865" y="33638"/>
                  </a:lnTo>
                  <a:lnTo>
                    <a:pt x="192918" y="22001"/>
                  </a:lnTo>
                  <a:lnTo>
                    <a:pt x="214763" y="13448"/>
                  </a:lnTo>
                  <a:lnTo>
                    <a:pt x="236470" y="6953"/>
                  </a:lnTo>
                  <a:lnTo>
                    <a:pt x="258086" y="1829"/>
                  </a:lnTo>
                  <a:lnTo>
                    <a:pt x="278846" y="0"/>
                  </a:lnTo>
                  <a:lnTo>
                    <a:pt x="299036" y="369"/>
                  </a:lnTo>
                  <a:lnTo>
                    <a:pt x="318846" y="2202"/>
                  </a:lnTo>
                  <a:lnTo>
                    <a:pt x="353557" y="14822"/>
                  </a:lnTo>
                  <a:lnTo>
                    <a:pt x="383272" y="35248"/>
                  </a:lnTo>
                  <a:lnTo>
                    <a:pt x="407062" y="62847"/>
                  </a:lnTo>
                  <a:lnTo>
                    <a:pt x="421868" y="95750"/>
                  </a:lnTo>
                  <a:lnTo>
                    <a:pt x="426928" y="113414"/>
                  </a:lnTo>
                  <a:lnTo>
                    <a:pt x="428714" y="132334"/>
                  </a:lnTo>
                  <a:lnTo>
                    <a:pt x="428317" y="152091"/>
                  </a:lnTo>
                  <a:lnTo>
                    <a:pt x="426464" y="172407"/>
                  </a:lnTo>
                  <a:lnTo>
                    <a:pt x="422055" y="193094"/>
                  </a:lnTo>
                  <a:lnTo>
                    <a:pt x="415940" y="214029"/>
                  </a:lnTo>
                  <a:lnTo>
                    <a:pt x="408688" y="235130"/>
                  </a:lnTo>
                  <a:lnTo>
                    <a:pt x="399885" y="255547"/>
                  </a:lnTo>
                  <a:lnTo>
                    <a:pt x="390047" y="275508"/>
                  </a:lnTo>
                  <a:lnTo>
                    <a:pt x="379520" y="295166"/>
                  </a:lnTo>
                  <a:lnTo>
                    <a:pt x="366946" y="315414"/>
                  </a:lnTo>
                  <a:lnTo>
                    <a:pt x="353007" y="336057"/>
                  </a:lnTo>
                  <a:lnTo>
                    <a:pt x="338158" y="356963"/>
                  </a:lnTo>
                  <a:lnTo>
                    <a:pt x="322702" y="375663"/>
                  </a:lnTo>
                  <a:lnTo>
                    <a:pt x="290713" y="409140"/>
                  </a:lnTo>
                  <a:lnTo>
                    <a:pt x="260091" y="439894"/>
                  </a:lnTo>
                  <a:lnTo>
                    <a:pt x="231400" y="467056"/>
                  </a:lnTo>
                  <a:lnTo>
                    <a:pt x="205419" y="487066"/>
                  </a:lnTo>
                  <a:lnTo>
                    <a:pt x="170190" y="507114"/>
                  </a:lnTo>
                  <a:lnTo>
                    <a:pt x="158441" y="51307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5" name="SMARTInkShape-199"/>
            <p:cNvSpPr/>
            <p:nvPr/>
          </p:nvSpPr>
          <p:spPr bwMode="auto">
            <a:xfrm>
              <a:off x="1502792" y="5815013"/>
              <a:ext cx="54547" cy="250033"/>
            </a:xfrm>
            <a:custGeom>
              <a:avLst/>
              <a:gdLst/>
              <a:ahLst/>
              <a:cxnLst/>
              <a:rect l="0" t="0" r="0" b="0"/>
              <a:pathLst>
                <a:path w="54547" h="250033">
                  <a:moveTo>
                    <a:pt x="54546" y="0"/>
                  </a:moveTo>
                  <a:lnTo>
                    <a:pt x="46476" y="34820"/>
                  </a:lnTo>
                  <a:lnTo>
                    <a:pt x="40111" y="59396"/>
                  </a:lnTo>
                  <a:lnTo>
                    <a:pt x="34107" y="88840"/>
                  </a:lnTo>
                  <a:lnTo>
                    <a:pt x="27999" y="118859"/>
                  </a:lnTo>
                  <a:lnTo>
                    <a:pt x="19993" y="145430"/>
                  </a:lnTo>
                  <a:lnTo>
                    <a:pt x="11143" y="170469"/>
                  </a:lnTo>
                  <a:lnTo>
                    <a:pt x="1469" y="204761"/>
                  </a:lnTo>
                  <a:lnTo>
                    <a:pt x="0" y="223561"/>
                  </a:lnTo>
                  <a:lnTo>
                    <a:pt x="4539" y="250032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sp>
        <p:nvSpPr>
          <p:cNvPr id="27" name="SMARTInkShape-200"/>
          <p:cNvSpPr/>
          <p:nvPr/>
        </p:nvSpPr>
        <p:spPr bwMode="auto">
          <a:xfrm>
            <a:off x="5169962" y="4643438"/>
            <a:ext cx="1798947" cy="1224727"/>
          </a:xfrm>
          <a:custGeom>
            <a:avLst/>
            <a:gdLst/>
            <a:ahLst/>
            <a:cxnLst/>
            <a:rect l="0" t="0" r="0" b="0"/>
            <a:pathLst>
              <a:path w="1798947" h="1224727">
                <a:moveTo>
                  <a:pt x="330726" y="242887"/>
                </a:moveTo>
                <a:lnTo>
                  <a:pt x="345307" y="230687"/>
                </a:lnTo>
                <a:lnTo>
                  <a:pt x="380290" y="211226"/>
                </a:lnTo>
                <a:lnTo>
                  <a:pt x="415461" y="191774"/>
                </a:lnTo>
                <a:lnTo>
                  <a:pt x="436428" y="181824"/>
                </a:lnTo>
                <a:lnTo>
                  <a:pt x="459137" y="172016"/>
                </a:lnTo>
                <a:lnTo>
                  <a:pt x="483008" y="162302"/>
                </a:lnTo>
                <a:lnTo>
                  <a:pt x="510828" y="151857"/>
                </a:lnTo>
                <a:lnTo>
                  <a:pt x="541282" y="140926"/>
                </a:lnTo>
                <a:lnTo>
                  <a:pt x="573491" y="129669"/>
                </a:lnTo>
                <a:lnTo>
                  <a:pt x="608456" y="119784"/>
                </a:lnTo>
                <a:lnTo>
                  <a:pt x="645261" y="110812"/>
                </a:lnTo>
                <a:lnTo>
                  <a:pt x="683291" y="102449"/>
                </a:lnTo>
                <a:lnTo>
                  <a:pt x="722931" y="95287"/>
                </a:lnTo>
                <a:lnTo>
                  <a:pt x="763646" y="88924"/>
                </a:lnTo>
                <a:lnTo>
                  <a:pt x="805077" y="83095"/>
                </a:lnTo>
                <a:lnTo>
                  <a:pt x="847778" y="79209"/>
                </a:lnTo>
                <a:lnTo>
                  <a:pt x="891327" y="76618"/>
                </a:lnTo>
                <a:lnTo>
                  <a:pt x="935441" y="74891"/>
                </a:lnTo>
                <a:lnTo>
                  <a:pt x="979932" y="75327"/>
                </a:lnTo>
                <a:lnTo>
                  <a:pt x="1024673" y="77206"/>
                </a:lnTo>
                <a:lnTo>
                  <a:pt x="1069584" y="80045"/>
                </a:lnTo>
                <a:lnTo>
                  <a:pt x="1114602" y="85907"/>
                </a:lnTo>
                <a:lnTo>
                  <a:pt x="1159698" y="93784"/>
                </a:lnTo>
                <a:lnTo>
                  <a:pt x="1204843" y="103004"/>
                </a:lnTo>
                <a:lnTo>
                  <a:pt x="1248433" y="113913"/>
                </a:lnTo>
                <a:lnTo>
                  <a:pt x="1290987" y="125948"/>
                </a:lnTo>
                <a:lnTo>
                  <a:pt x="1332850" y="138734"/>
                </a:lnTo>
                <a:lnTo>
                  <a:pt x="1373459" y="155195"/>
                </a:lnTo>
                <a:lnTo>
                  <a:pt x="1413231" y="174107"/>
                </a:lnTo>
                <a:lnTo>
                  <a:pt x="1452445" y="194652"/>
                </a:lnTo>
                <a:lnTo>
                  <a:pt x="1488908" y="217874"/>
                </a:lnTo>
                <a:lnTo>
                  <a:pt x="1523534" y="242881"/>
                </a:lnTo>
                <a:lnTo>
                  <a:pt x="1556937" y="269077"/>
                </a:lnTo>
                <a:lnTo>
                  <a:pt x="1588731" y="297653"/>
                </a:lnTo>
                <a:lnTo>
                  <a:pt x="1619452" y="327816"/>
                </a:lnTo>
                <a:lnTo>
                  <a:pt x="1649457" y="359038"/>
                </a:lnTo>
                <a:lnTo>
                  <a:pt x="1675812" y="391758"/>
                </a:lnTo>
                <a:lnTo>
                  <a:pt x="1699731" y="425478"/>
                </a:lnTo>
                <a:lnTo>
                  <a:pt x="1722027" y="459864"/>
                </a:lnTo>
                <a:lnTo>
                  <a:pt x="1740860" y="495489"/>
                </a:lnTo>
                <a:lnTo>
                  <a:pt x="1757384" y="531938"/>
                </a:lnTo>
                <a:lnTo>
                  <a:pt x="1772369" y="568938"/>
                </a:lnTo>
                <a:lnTo>
                  <a:pt x="1783152" y="605510"/>
                </a:lnTo>
                <a:lnTo>
                  <a:pt x="1791135" y="641798"/>
                </a:lnTo>
                <a:lnTo>
                  <a:pt x="1797251" y="677896"/>
                </a:lnTo>
                <a:lnTo>
                  <a:pt x="1798946" y="713075"/>
                </a:lnTo>
                <a:lnTo>
                  <a:pt x="1797696" y="747639"/>
                </a:lnTo>
                <a:lnTo>
                  <a:pt x="1794480" y="781795"/>
                </a:lnTo>
                <a:lnTo>
                  <a:pt x="1786781" y="814884"/>
                </a:lnTo>
                <a:lnTo>
                  <a:pt x="1776092" y="847263"/>
                </a:lnTo>
                <a:lnTo>
                  <a:pt x="1763409" y="879166"/>
                </a:lnTo>
                <a:lnTo>
                  <a:pt x="1745429" y="909166"/>
                </a:lnTo>
                <a:lnTo>
                  <a:pt x="1723917" y="937899"/>
                </a:lnTo>
                <a:lnTo>
                  <a:pt x="1700051" y="965784"/>
                </a:lnTo>
                <a:lnTo>
                  <a:pt x="1671441" y="991519"/>
                </a:lnTo>
                <a:lnTo>
                  <a:pt x="1639667" y="1015818"/>
                </a:lnTo>
                <a:lnTo>
                  <a:pt x="1605784" y="1039162"/>
                </a:lnTo>
                <a:lnTo>
                  <a:pt x="1568114" y="1061075"/>
                </a:lnTo>
                <a:lnTo>
                  <a:pt x="1527921" y="1082033"/>
                </a:lnTo>
                <a:lnTo>
                  <a:pt x="1486043" y="1102355"/>
                </a:lnTo>
                <a:lnTo>
                  <a:pt x="1440662" y="1120666"/>
                </a:lnTo>
                <a:lnTo>
                  <a:pt x="1392946" y="1137635"/>
                </a:lnTo>
                <a:lnTo>
                  <a:pt x="1343672" y="1153711"/>
                </a:lnTo>
                <a:lnTo>
                  <a:pt x="1292568" y="1167603"/>
                </a:lnTo>
                <a:lnTo>
                  <a:pt x="1240241" y="1180040"/>
                </a:lnTo>
                <a:lnTo>
                  <a:pt x="1187100" y="1191505"/>
                </a:lnTo>
                <a:lnTo>
                  <a:pt x="1132623" y="1200737"/>
                </a:lnTo>
                <a:lnTo>
                  <a:pt x="1077255" y="1208478"/>
                </a:lnTo>
                <a:lnTo>
                  <a:pt x="1021293" y="1215227"/>
                </a:lnTo>
                <a:lnTo>
                  <a:pt x="964935" y="1219726"/>
                </a:lnTo>
                <a:lnTo>
                  <a:pt x="908313" y="1222726"/>
                </a:lnTo>
                <a:lnTo>
                  <a:pt x="851515" y="1224726"/>
                </a:lnTo>
                <a:lnTo>
                  <a:pt x="795394" y="1224470"/>
                </a:lnTo>
                <a:lnTo>
                  <a:pt x="739723" y="1222714"/>
                </a:lnTo>
                <a:lnTo>
                  <a:pt x="684354" y="1219954"/>
                </a:lnTo>
                <a:lnTo>
                  <a:pt x="630771" y="1214940"/>
                </a:lnTo>
                <a:lnTo>
                  <a:pt x="578381" y="1208423"/>
                </a:lnTo>
                <a:lnTo>
                  <a:pt x="526786" y="1200902"/>
                </a:lnTo>
                <a:lnTo>
                  <a:pt x="477306" y="1190333"/>
                </a:lnTo>
                <a:lnTo>
                  <a:pt x="429240" y="1177730"/>
                </a:lnTo>
                <a:lnTo>
                  <a:pt x="382115" y="1163772"/>
                </a:lnTo>
                <a:lnTo>
                  <a:pt x="337997" y="1147322"/>
                </a:lnTo>
                <a:lnTo>
                  <a:pt x="295887" y="1129213"/>
                </a:lnTo>
                <a:lnTo>
                  <a:pt x="255112" y="1109996"/>
                </a:lnTo>
                <a:lnTo>
                  <a:pt x="217610" y="1087659"/>
                </a:lnTo>
                <a:lnTo>
                  <a:pt x="182290" y="1063243"/>
                </a:lnTo>
                <a:lnTo>
                  <a:pt x="148425" y="1037442"/>
                </a:lnTo>
                <a:lnTo>
                  <a:pt x="118704" y="1009921"/>
                </a:lnTo>
                <a:lnTo>
                  <a:pt x="91746" y="981255"/>
                </a:lnTo>
                <a:lnTo>
                  <a:pt x="66631" y="951826"/>
                </a:lnTo>
                <a:lnTo>
                  <a:pt x="46713" y="920301"/>
                </a:lnTo>
                <a:lnTo>
                  <a:pt x="30259" y="887377"/>
                </a:lnTo>
                <a:lnTo>
                  <a:pt x="16114" y="853523"/>
                </a:lnTo>
                <a:lnTo>
                  <a:pt x="7479" y="818253"/>
                </a:lnTo>
                <a:lnTo>
                  <a:pt x="2515" y="782039"/>
                </a:lnTo>
                <a:lnTo>
                  <a:pt x="0" y="745197"/>
                </a:lnTo>
                <a:lnTo>
                  <a:pt x="3086" y="707935"/>
                </a:lnTo>
                <a:lnTo>
                  <a:pt x="9905" y="670394"/>
                </a:lnTo>
                <a:lnTo>
                  <a:pt x="19214" y="632667"/>
                </a:lnTo>
                <a:lnTo>
                  <a:pt x="33358" y="594815"/>
                </a:lnTo>
                <a:lnTo>
                  <a:pt x="50724" y="556881"/>
                </a:lnTo>
                <a:lnTo>
                  <a:pt x="70239" y="518891"/>
                </a:lnTo>
                <a:lnTo>
                  <a:pt x="95155" y="482452"/>
                </a:lnTo>
                <a:lnTo>
                  <a:pt x="123672" y="447047"/>
                </a:lnTo>
                <a:lnTo>
                  <a:pt x="154591" y="412331"/>
                </a:lnTo>
                <a:lnTo>
                  <a:pt x="189489" y="378075"/>
                </a:lnTo>
                <a:lnTo>
                  <a:pt x="227043" y="344124"/>
                </a:lnTo>
                <a:lnTo>
                  <a:pt x="266367" y="310379"/>
                </a:lnTo>
                <a:lnTo>
                  <a:pt x="307663" y="279944"/>
                </a:lnTo>
                <a:lnTo>
                  <a:pt x="350275" y="251717"/>
                </a:lnTo>
                <a:lnTo>
                  <a:pt x="393765" y="224961"/>
                </a:lnTo>
                <a:lnTo>
                  <a:pt x="438633" y="200774"/>
                </a:lnTo>
                <a:lnTo>
                  <a:pt x="484420" y="178299"/>
                </a:lnTo>
                <a:lnTo>
                  <a:pt x="530819" y="156966"/>
                </a:lnTo>
                <a:lnTo>
                  <a:pt x="577628" y="137981"/>
                </a:lnTo>
                <a:lnTo>
                  <a:pt x="624708" y="120562"/>
                </a:lnTo>
                <a:lnTo>
                  <a:pt x="671971" y="104187"/>
                </a:lnTo>
                <a:lnTo>
                  <a:pt x="718559" y="90889"/>
                </a:lnTo>
                <a:lnTo>
                  <a:pt x="764700" y="79643"/>
                </a:lnTo>
                <a:lnTo>
                  <a:pt x="810542" y="69764"/>
                </a:lnTo>
                <a:lnTo>
                  <a:pt x="853803" y="60797"/>
                </a:lnTo>
                <a:lnTo>
                  <a:pt x="895344" y="52437"/>
                </a:lnTo>
                <a:lnTo>
                  <a:pt x="935737" y="44483"/>
                </a:lnTo>
                <a:lnTo>
                  <a:pt x="973778" y="37593"/>
                </a:lnTo>
                <a:lnTo>
                  <a:pt x="1010253" y="31412"/>
                </a:lnTo>
                <a:lnTo>
                  <a:pt x="1045681" y="25703"/>
                </a:lnTo>
                <a:lnTo>
                  <a:pt x="1078032" y="20311"/>
                </a:lnTo>
                <a:lnTo>
                  <a:pt x="1195118" y="0"/>
                </a:lnTo>
              </a:path>
            </a:pathLst>
          </a:cu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75793" name="SMARTInkShape-Group136"/>
          <p:cNvGrpSpPr/>
          <p:nvPr/>
        </p:nvGrpSpPr>
        <p:grpSpPr>
          <a:xfrm>
            <a:off x="571500" y="2293144"/>
            <a:ext cx="1643064" cy="1956784"/>
            <a:chOff x="571500" y="2293144"/>
            <a:chExt cx="1643064" cy="1956784"/>
          </a:xfrm>
        </p:grpSpPr>
        <p:sp>
          <p:nvSpPr>
            <p:cNvPr id="28" name="SMARTInkShape-201"/>
            <p:cNvSpPr/>
            <p:nvPr/>
          </p:nvSpPr>
          <p:spPr bwMode="auto">
            <a:xfrm>
              <a:off x="1493131" y="2293144"/>
              <a:ext cx="271376" cy="312055"/>
            </a:xfrm>
            <a:custGeom>
              <a:avLst/>
              <a:gdLst/>
              <a:ahLst/>
              <a:cxnLst/>
              <a:rect l="0" t="0" r="0" b="0"/>
              <a:pathLst>
                <a:path w="271376" h="312055">
                  <a:moveTo>
                    <a:pt x="7057" y="207169"/>
                  </a:moveTo>
                  <a:lnTo>
                    <a:pt x="7057" y="238252"/>
                  </a:lnTo>
                  <a:lnTo>
                    <a:pt x="3264" y="270547"/>
                  </a:lnTo>
                  <a:lnTo>
                    <a:pt x="354" y="302827"/>
                  </a:lnTo>
                  <a:lnTo>
                    <a:pt x="0" y="312054"/>
                  </a:lnTo>
                  <a:lnTo>
                    <a:pt x="2068" y="309082"/>
                  </a:lnTo>
                  <a:lnTo>
                    <a:pt x="3731" y="306067"/>
                  </a:lnTo>
                  <a:lnTo>
                    <a:pt x="8735" y="273285"/>
                  </a:lnTo>
                  <a:lnTo>
                    <a:pt x="16814" y="239194"/>
                  </a:lnTo>
                  <a:lnTo>
                    <a:pt x="24887" y="212671"/>
                  </a:lnTo>
                  <a:lnTo>
                    <a:pt x="33767" y="185008"/>
                  </a:lnTo>
                  <a:lnTo>
                    <a:pt x="45121" y="158955"/>
                  </a:lnTo>
                  <a:lnTo>
                    <a:pt x="62785" y="124091"/>
                  </a:lnTo>
                  <a:lnTo>
                    <a:pt x="82306" y="93653"/>
                  </a:lnTo>
                  <a:lnTo>
                    <a:pt x="99238" y="76548"/>
                  </a:lnTo>
                  <a:lnTo>
                    <a:pt x="126621" y="62457"/>
                  </a:lnTo>
                  <a:lnTo>
                    <a:pt x="154843" y="53254"/>
                  </a:lnTo>
                  <a:lnTo>
                    <a:pt x="183313" y="45500"/>
                  </a:lnTo>
                  <a:lnTo>
                    <a:pt x="211857" y="38176"/>
                  </a:lnTo>
                  <a:lnTo>
                    <a:pt x="230900" y="33371"/>
                  </a:lnTo>
                  <a:lnTo>
                    <a:pt x="247830" y="22240"/>
                  </a:lnTo>
                  <a:lnTo>
                    <a:pt x="271375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9" name="SMARTInkShape-202"/>
            <p:cNvSpPr/>
            <p:nvPr/>
          </p:nvSpPr>
          <p:spPr bwMode="auto">
            <a:xfrm>
              <a:off x="978694" y="2445277"/>
              <a:ext cx="514351" cy="326499"/>
            </a:xfrm>
            <a:custGeom>
              <a:avLst/>
              <a:gdLst/>
              <a:ahLst/>
              <a:cxnLst/>
              <a:rect l="0" t="0" r="0" b="0"/>
              <a:pathLst>
                <a:path w="514351" h="326499">
                  <a:moveTo>
                    <a:pt x="0" y="326498"/>
                  </a:moveTo>
                  <a:lnTo>
                    <a:pt x="0" y="322706"/>
                  </a:lnTo>
                  <a:lnTo>
                    <a:pt x="2116" y="318727"/>
                  </a:lnTo>
                  <a:lnTo>
                    <a:pt x="19475" y="300869"/>
                  </a:lnTo>
                  <a:lnTo>
                    <a:pt x="51501" y="275662"/>
                  </a:lnTo>
                  <a:lnTo>
                    <a:pt x="81141" y="252698"/>
                  </a:lnTo>
                  <a:lnTo>
                    <a:pt x="104325" y="234961"/>
                  </a:lnTo>
                  <a:lnTo>
                    <a:pt x="130504" y="216494"/>
                  </a:lnTo>
                  <a:lnTo>
                    <a:pt x="158014" y="193470"/>
                  </a:lnTo>
                  <a:lnTo>
                    <a:pt x="185322" y="168156"/>
                  </a:lnTo>
                  <a:lnTo>
                    <a:pt x="210688" y="143676"/>
                  </a:lnTo>
                  <a:lnTo>
                    <a:pt x="235191" y="119567"/>
                  </a:lnTo>
                  <a:lnTo>
                    <a:pt x="258517" y="95622"/>
                  </a:lnTo>
                  <a:lnTo>
                    <a:pt x="287911" y="60623"/>
                  </a:lnTo>
                  <a:lnTo>
                    <a:pt x="306587" y="31379"/>
                  </a:lnTo>
                  <a:lnTo>
                    <a:pt x="318294" y="8588"/>
                  </a:lnTo>
                  <a:lnTo>
                    <a:pt x="319352" y="5021"/>
                  </a:lnTo>
                  <a:lnTo>
                    <a:pt x="319264" y="2642"/>
                  </a:lnTo>
                  <a:lnTo>
                    <a:pt x="318411" y="1057"/>
                  </a:lnTo>
                  <a:lnTo>
                    <a:pt x="317049" y="0"/>
                  </a:lnTo>
                  <a:lnTo>
                    <a:pt x="315347" y="882"/>
                  </a:lnTo>
                  <a:lnTo>
                    <a:pt x="292187" y="34686"/>
                  </a:lnTo>
                  <a:lnTo>
                    <a:pt x="283848" y="49960"/>
                  </a:lnTo>
                  <a:lnTo>
                    <a:pt x="274691" y="81666"/>
                  </a:lnTo>
                  <a:lnTo>
                    <a:pt x="269458" y="107352"/>
                  </a:lnTo>
                  <a:lnTo>
                    <a:pt x="264486" y="132527"/>
                  </a:lnTo>
                  <a:lnTo>
                    <a:pt x="260424" y="157739"/>
                  </a:lnTo>
                  <a:lnTo>
                    <a:pt x="258619" y="184819"/>
                  </a:lnTo>
                  <a:lnTo>
                    <a:pt x="257817" y="210613"/>
                  </a:lnTo>
                  <a:lnTo>
                    <a:pt x="259048" y="235306"/>
                  </a:lnTo>
                  <a:lnTo>
                    <a:pt x="267872" y="269933"/>
                  </a:lnTo>
                  <a:lnTo>
                    <a:pt x="276660" y="295186"/>
                  </a:lnTo>
                  <a:lnTo>
                    <a:pt x="284620" y="307554"/>
                  </a:lnTo>
                  <a:lnTo>
                    <a:pt x="290553" y="309900"/>
                  </a:lnTo>
                  <a:lnTo>
                    <a:pt x="305612" y="308273"/>
                  </a:lnTo>
                  <a:lnTo>
                    <a:pt x="318654" y="298025"/>
                  </a:lnTo>
                  <a:lnTo>
                    <a:pt x="328949" y="282093"/>
                  </a:lnTo>
                  <a:lnTo>
                    <a:pt x="339207" y="249224"/>
                  </a:lnTo>
                  <a:lnTo>
                    <a:pt x="344698" y="220452"/>
                  </a:lnTo>
                  <a:lnTo>
                    <a:pt x="349785" y="189143"/>
                  </a:lnTo>
                  <a:lnTo>
                    <a:pt x="353897" y="156708"/>
                  </a:lnTo>
                  <a:lnTo>
                    <a:pt x="355725" y="123771"/>
                  </a:lnTo>
                  <a:lnTo>
                    <a:pt x="358654" y="94845"/>
                  </a:lnTo>
                  <a:lnTo>
                    <a:pt x="362602" y="68760"/>
                  </a:lnTo>
                  <a:lnTo>
                    <a:pt x="368493" y="36524"/>
                  </a:lnTo>
                  <a:lnTo>
                    <a:pt x="370150" y="30404"/>
                  </a:lnTo>
                  <a:lnTo>
                    <a:pt x="371213" y="59078"/>
                  </a:lnTo>
                  <a:lnTo>
                    <a:pt x="371423" y="94375"/>
                  </a:lnTo>
                  <a:lnTo>
                    <a:pt x="373576" y="125429"/>
                  </a:lnTo>
                  <a:lnTo>
                    <a:pt x="379241" y="154739"/>
                  </a:lnTo>
                  <a:lnTo>
                    <a:pt x="388266" y="189294"/>
                  </a:lnTo>
                  <a:lnTo>
                    <a:pt x="395077" y="200167"/>
                  </a:lnTo>
                  <a:lnTo>
                    <a:pt x="399116" y="204177"/>
                  </a:lnTo>
                  <a:lnTo>
                    <a:pt x="404983" y="206057"/>
                  </a:lnTo>
                  <a:lnTo>
                    <a:pt x="419970" y="206029"/>
                  </a:lnTo>
                  <a:lnTo>
                    <a:pt x="432980" y="199138"/>
                  </a:lnTo>
                  <a:lnTo>
                    <a:pt x="444054" y="186550"/>
                  </a:lnTo>
                  <a:lnTo>
                    <a:pt x="460008" y="155562"/>
                  </a:lnTo>
                  <a:lnTo>
                    <a:pt x="472735" y="127231"/>
                  </a:lnTo>
                  <a:lnTo>
                    <a:pt x="484213" y="96118"/>
                  </a:lnTo>
                  <a:lnTo>
                    <a:pt x="494605" y="64563"/>
                  </a:lnTo>
                  <a:lnTo>
                    <a:pt x="504516" y="34664"/>
                  </a:lnTo>
                  <a:lnTo>
                    <a:pt x="514350" y="5029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30" name="SMARTInkShape-203"/>
            <p:cNvSpPr/>
            <p:nvPr/>
          </p:nvSpPr>
          <p:spPr bwMode="auto">
            <a:xfrm>
              <a:off x="1050131" y="2393156"/>
              <a:ext cx="14250" cy="542926"/>
            </a:xfrm>
            <a:custGeom>
              <a:avLst/>
              <a:gdLst/>
              <a:ahLst/>
              <a:cxnLst/>
              <a:rect l="0" t="0" r="0" b="0"/>
              <a:pathLst>
                <a:path w="14250" h="542926">
                  <a:moveTo>
                    <a:pt x="0" y="0"/>
                  </a:moveTo>
                  <a:lnTo>
                    <a:pt x="2117" y="31084"/>
                  </a:lnTo>
                  <a:lnTo>
                    <a:pt x="5654" y="62127"/>
                  </a:lnTo>
                  <a:lnTo>
                    <a:pt x="6482" y="89525"/>
                  </a:lnTo>
                  <a:lnTo>
                    <a:pt x="6850" y="122868"/>
                  </a:lnTo>
                  <a:lnTo>
                    <a:pt x="6948" y="141443"/>
                  </a:lnTo>
                  <a:lnTo>
                    <a:pt x="7013" y="160971"/>
                  </a:lnTo>
                  <a:lnTo>
                    <a:pt x="7057" y="181133"/>
                  </a:lnTo>
                  <a:lnTo>
                    <a:pt x="7880" y="203305"/>
                  </a:lnTo>
                  <a:lnTo>
                    <a:pt x="9222" y="226818"/>
                  </a:lnTo>
                  <a:lnTo>
                    <a:pt x="10910" y="251225"/>
                  </a:lnTo>
                  <a:lnTo>
                    <a:pt x="12036" y="275433"/>
                  </a:lnTo>
                  <a:lnTo>
                    <a:pt x="12787" y="299509"/>
                  </a:lnTo>
                  <a:lnTo>
                    <a:pt x="13287" y="323498"/>
                  </a:lnTo>
                  <a:lnTo>
                    <a:pt x="13621" y="346634"/>
                  </a:lnTo>
                  <a:lnTo>
                    <a:pt x="13843" y="369202"/>
                  </a:lnTo>
                  <a:lnTo>
                    <a:pt x="13991" y="391391"/>
                  </a:lnTo>
                  <a:lnTo>
                    <a:pt x="14090" y="412534"/>
                  </a:lnTo>
                  <a:lnTo>
                    <a:pt x="14156" y="432979"/>
                  </a:lnTo>
                  <a:lnTo>
                    <a:pt x="14200" y="452959"/>
                  </a:lnTo>
                  <a:lnTo>
                    <a:pt x="14249" y="485742"/>
                  </a:lnTo>
                  <a:lnTo>
                    <a:pt x="13477" y="512748"/>
                  </a:lnTo>
                  <a:lnTo>
                    <a:pt x="7144" y="54292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31" name="SMARTInkShape-204"/>
            <p:cNvSpPr/>
            <p:nvPr/>
          </p:nvSpPr>
          <p:spPr bwMode="auto">
            <a:xfrm>
              <a:off x="571500" y="2707669"/>
              <a:ext cx="364118" cy="499876"/>
            </a:xfrm>
            <a:custGeom>
              <a:avLst/>
              <a:gdLst/>
              <a:ahLst/>
              <a:cxnLst/>
              <a:rect l="0" t="0" r="0" b="0"/>
              <a:pathLst>
                <a:path w="364118" h="499876">
                  <a:moveTo>
                    <a:pt x="0" y="499875"/>
                  </a:moveTo>
                  <a:lnTo>
                    <a:pt x="15542" y="466674"/>
                  </a:lnTo>
                  <a:lnTo>
                    <a:pt x="31063" y="432094"/>
                  </a:lnTo>
                  <a:lnTo>
                    <a:pt x="43175" y="403869"/>
                  </a:lnTo>
                  <a:lnTo>
                    <a:pt x="53849" y="370158"/>
                  </a:lnTo>
                  <a:lnTo>
                    <a:pt x="58918" y="351484"/>
                  </a:lnTo>
                  <a:lnTo>
                    <a:pt x="63885" y="331892"/>
                  </a:lnTo>
                  <a:lnTo>
                    <a:pt x="68784" y="311686"/>
                  </a:lnTo>
                  <a:lnTo>
                    <a:pt x="72843" y="291072"/>
                  </a:lnTo>
                  <a:lnTo>
                    <a:pt x="76343" y="270185"/>
                  </a:lnTo>
                  <a:lnTo>
                    <a:pt x="79471" y="249117"/>
                  </a:lnTo>
                  <a:lnTo>
                    <a:pt x="82349" y="229516"/>
                  </a:lnTo>
                  <a:lnTo>
                    <a:pt x="85062" y="210892"/>
                  </a:lnTo>
                  <a:lnTo>
                    <a:pt x="89399" y="176175"/>
                  </a:lnTo>
                  <a:lnTo>
                    <a:pt x="91327" y="144871"/>
                  </a:lnTo>
                  <a:lnTo>
                    <a:pt x="90067" y="119316"/>
                  </a:lnTo>
                  <a:lnTo>
                    <a:pt x="86067" y="98963"/>
                  </a:lnTo>
                  <a:lnTo>
                    <a:pt x="78998" y="84625"/>
                  </a:lnTo>
                  <a:lnTo>
                    <a:pt x="74096" y="80167"/>
                  </a:lnTo>
                  <a:lnTo>
                    <a:pt x="62301" y="75213"/>
                  </a:lnTo>
                  <a:lnTo>
                    <a:pt x="56615" y="77067"/>
                  </a:lnTo>
                  <a:lnTo>
                    <a:pt x="46064" y="87594"/>
                  </a:lnTo>
                  <a:lnTo>
                    <a:pt x="40317" y="102855"/>
                  </a:lnTo>
                  <a:lnTo>
                    <a:pt x="32848" y="133531"/>
                  </a:lnTo>
                  <a:lnTo>
                    <a:pt x="25712" y="160049"/>
                  </a:lnTo>
                  <a:lnTo>
                    <a:pt x="19894" y="190356"/>
                  </a:lnTo>
                  <a:lnTo>
                    <a:pt x="16779" y="220229"/>
                  </a:lnTo>
                  <a:lnTo>
                    <a:pt x="16982" y="249382"/>
                  </a:lnTo>
                  <a:lnTo>
                    <a:pt x="22364" y="278213"/>
                  </a:lnTo>
                  <a:lnTo>
                    <a:pt x="27931" y="306902"/>
                  </a:lnTo>
                  <a:lnTo>
                    <a:pt x="34639" y="333940"/>
                  </a:lnTo>
                  <a:lnTo>
                    <a:pt x="51803" y="365425"/>
                  </a:lnTo>
                  <a:lnTo>
                    <a:pt x="65092" y="379530"/>
                  </a:lnTo>
                  <a:lnTo>
                    <a:pt x="89754" y="392603"/>
                  </a:lnTo>
                  <a:lnTo>
                    <a:pt x="97936" y="393435"/>
                  </a:lnTo>
                  <a:lnTo>
                    <a:pt x="113377" y="390127"/>
                  </a:lnTo>
                  <a:lnTo>
                    <a:pt x="139250" y="375546"/>
                  </a:lnTo>
                  <a:lnTo>
                    <a:pt x="163232" y="344768"/>
                  </a:lnTo>
                  <a:lnTo>
                    <a:pt x="180233" y="316903"/>
                  </a:lnTo>
                  <a:lnTo>
                    <a:pt x="197579" y="285204"/>
                  </a:lnTo>
                  <a:lnTo>
                    <a:pt x="213225" y="249949"/>
                  </a:lnTo>
                  <a:lnTo>
                    <a:pt x="219938" y="231657"/>
                  </a:lnTo>
                  <a:lnTo>
                    <a:pt x="226000" y="213113"/>
                  </a:lnTo>
                  <a:lnTo>
                    <a:pt x="231629" y="194400"/>
                  </a:lnTo>
                  <a:lnTo>
                    <a:pt x="236969" y="175575"/>
                  </a:lnTo>
                  <a:lnTo>
                    <a:pt x="242117" y="156675"/>
                  </a:lnTo>
                  <a:lnTo>
                    <a:pt x="247136" y="137725"/>
                  </a:lnTo>
                  <a:lnTo>
                    <a:pt x="259063" y="103969"/>
                  </a:lnTo>
                  <a:lnTo>
                    <a:pt x="271508" y="73886"/>
                  </a:lnTo>
                  <a:lnTo>
                    <a:pt x="282331" y="47286"/>
                  </a:lnTo>
                  <a:lnTo>
                    <a:pt x="301141" y="17583"/>
                  </a:lnTo>
                  <a:lnTo>
                    <a:pt x="318003" y="1285"/>
                  </a:lnTo>
                  <a:lnTo>
                    <a:pt x="324715" y="0"/>
                  </a:lnTo>
                  <a:lnTo>
                    <a:pt x="340639" y="2806"/>
                  </a:lnTo>
                  <a:lnTo>
                    <a:pt x="346949" y="6571"/>
                  </a:lnTo>
                  <a:lnTo>
                    <a:pt x="356076" y="17104"/>
                  </a:lnTo>
                  <a:lnTo>
                    <a:pt x="360662" y="31839"/>
                  </a:lnTo>
                  <a:lnTo>
                    <a:pt x="363607" y="67169"/>
                  </a:lnTo>
                  <a:lnTo>
                    <a:pt x="364117" y="99057"/>
                  </a:lnTo>
                  <a:lnTo>
                    <a:pt x="362119" y="124090"/>
                  </a:lnTo>
                  <a:lnTo>
                    <a:pt x="359379" y="150297"/>
                  </a:lnTo>
                  <a:lnTo>
                    <a:pt x="358162" y="175173"/>
                  </a:lnTo>
                  <a:lnTo>
                    <a:pt x="357620" y="199459"/>
                  </a:lnTo>
                  <a:lnTo>
                    <a:pt x="355199" y="233327"/>
                  </a:lnTo>
                  <a:lnTo>
                    <a:pt x="349455" y="261354"/>
                  </a:lnTo>
                  <a:lnTo>
                    <a:pt x="343432" y="277184"/>
                  </a:lnTo>
                  <a:lnTo>
                    <a:pt x="332818" y="292158"/>
                  </a:lnTo>
                  <a:lnTo>
                    <a:pt x="322279" y="300400"/>
                  </a:lnTo>
                  <a:lnTo>
                    <a:pt x="317247" y="302598"/>
                  </a:lnTo>
                  <a:lnTo>
                    <a:pt x="307421" y="302923"/>
                  </a:lnTo>
                  <a:lnTo>
                    <a:pt x="296969" y="299628"/>
                  </a:lnTo>
                  <a:lnTo>
                    <a:pt x="272973" y="284578"/>
                  </a:lnTo>
                  <a:lnTo>
                    <a:pt x="238213" y="252167"/>
                  </a:lnTo>
                  <a:lnTo>
                    <a:pt x="227656" y="230335"/>
                  </a:lnTo>
                  <a:lnTo>
                    <a:pt x="226328" y="214980"/>
                  </a:lnTo>
                  <a:lnTo>
                    <a:pt x="227086" y="207551"/>
                  </a:lnTo>
                  <a:lnTo>
                    <a:pt x="250031" y="171262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75776" name="SMARTInkShape-205"/>
            <p:cNvSpPr/>
            <p:nvPr/>
          </p:nvSpPr>
          <p:spPr bwMode="auto">
            <a:xfrm>
              <a:off x="753317" y="2707481"/>
              <a:ext cx="754015" cy="1542447"/>
            </a:xfrm>
            <a:custGeom>
              <a:avLst/>
              <a:gdLst/>
              <a:ahLst/>
              <a:cxnLst/>
              <a:rect l="0" t="0" r="0" b="0"/>
              <a:pathLst>
                <a:path w="754015" h="1542447">
                  <a:moveTo>
                    <a:pt x="754014" y="0"/>
                  </a:moveTo>
                  <a:lnTo>
                    <a:pt x="730336" y="29829"/>
                  </a:lnTo>
                  <a:lnTo>
                    <a:pt x="701183" y="63895"/>
                  </a:lnTo>
                  <a:lnTo>
                    <a:pt x="678146" y="85283"/>
                  </a:lnTo>
                  <a:lnTo>
                    <a:pt x="649916" y="110135"/>
                  </a:lnTo>
                  <a:lnTo>
                    <a:pt x="616467" y="137849"/>
                  </a:lnTo>
                  <a:lnTo>
                    <a:pt x="596435" y="153018"/>
                  </a:lnTo>
                  <a:lnTo>
                    <a:pt x="575143" y="168687"/>
                  </a:lnTo>
                  <a:lnTo>
                    <a:pt x="552216" y="185483"/>
                  </a:lnTo>
                  <a:lnTo>
                    <a:pt x="528201" y="203030"/>
                  </a:lnTo>
                  <a:lnTo>
                    <a:pt x="503460" y="221079"/>
                  </a:lnTo>
                  <a:lnTo>
                    <a:pt x="478234" y="239461"/>
                  </a:lnTo>
                  <a:lnTo>
                    <a:pt x="452686" y="258066"/>
                  </a:lnTo>
                  <a:lnTo>
                    <a:pt x="426922" y="276819"/>
                  </a:lnTo>
                  <a:lnTo>
                    <a:pt x="401016" y="296465"/>
                  </a:lnTo>
                  <a:lnTo>
                    <a:pt x="375013" y="316706"/>
                  </a:lnTo>
                  <a:lnTo>
                    <a:pt x="348947" y="337344"/>
                  </a:lnTo>
                  <a:lnTo>
                    <a:pt x="322838" y="357452"/>
                  </a:lnTo>
                  <a:lnTo>
                    <a:pt x="296701" y="377208"/>
                  </a:lnTo>
                  <a:lnTo>
                    <a:pt x="270545" y="396728"/>
                  </a:lnTo>
                  <a:lnTo>
                    <a:pt x="245964" y="416886"/>
                  </a:lnTo>
                  <a:lnTo>
                    <a:pt x="222433" y="437468"/>
                  </a:lnTo>
                  <a:lnTo>
                    <a:pt x="199602" y="458333"/>
                  </a:lnTo>
                  <a:lnTo>
                    <a:pt x="178825" y="477799"/>
                  </a:lnTo>
                  <a:lnTo>
                    <a:pt x="159417" y="496333"/>
                  </a:lnTo>
                  <a:lnTo>
                    <a:pt x="140922" y="514245"/>
                  </a:lnTo>
                  <a:lnTo>
                    <a:pt x="105556" y="548964"/>
                  </a:lnTo>
                  <a:lnTo>
                    <a:pt x="73698" y="582121"/>
                  </a:lnTo>
                  <a:lnTo>
                    <a:pt x="48956" y="612733"/>
                  </a:lnTo>
                  <a:lnTo>
                    <a:pt x="29492" y="640097"/>
                  </a:lnTo>
                  <a:lnTo>
                    <a:pt x="9381" y="675698"/>
                  </a:lnTo>
                  <a:lnTo>
                    <a:pt x="511" y="708472"/>
                  </a:lnTo>
                  <a:lnTo>
                    <a:pt x="0" y="741201"/>
                  </a:lnTo>
                  <a:lnTo>
                    <a:pt x="5353" y="762810"/>
                  </a:lnTo>
                  <a:lnTo>
                    <a:pt x="18316" y="788289"/>
                  </a:lnTo>
                  <a:lnTo>
                    <a:pt x="36777" y="815488"/>
                  </a:lnTo>
                  <a:lnTo>
                    <a:pt x="59004" y="845039"/>
                  </a:lnTo>
                  <a:lnTo>
                    <a:pt x="84758" y="879340"/>
                  </a:lnTo>
                  <a:lnTo>
                    <a:pt x="100675" y="898170"/>
                  </a:lnTo>
                  <a:lnTo>
                    <a:pt x="118430" y="917868"/>
                  </a:lnTo>
                  <a:lnTo>
                    <a:pt x="137410" y="938143"/>
                  </a:lnTo>
                  <a:lnTo>
                    <a:pt x="157207" y="958804"/>
                  </a:lnTo>
                  <a:lnTo>
                    <a:pt x="177549" y="979721"/>
                  </a:lnTo>
                  <a:lnTo>
                    <a:pt x="198254" y="1000810"/>
                  </a:lnTo>
                  <a:lnTo>
                    <a:pt x="220789" y="1023601"/>
                  </a:lnTo>
                  <a:lnTo>
                    <a:pt x="244543" y="1047525"/>
                  </a:lnTo>
                  <a:lnTo>
                    <a:pt x="269111" y="1072207"/>
                  </a:lnTo>
                  <a:lnTo>
                    <a:pt x="294220" y="1097392"/>
                  </a:lnTo>
                  <a:lnTo>
                    <a:pt x="319691" y="1122913"/>
                  </a:lnTo>
                  <a:lnTo>
                    <a:pt x="345403" y="1148659"/>
                  </a:lnTo>
                  <a:lnTo>
                    <a:pt x="371275" y="1175348"/>
                  </a:lnTo>
                  <a:lnTo>
                    <a:pt x="397255" y="1202665"/>
                  </a:lnTo>
                  <a:lnTo>
                    <a:pt x="423306" y="1230402"/>
                  </a:lnTo>
                  <a:lnTo>
                    <a:pt x="448611" y="1257624"/>
                  </a:lnTo>
                  <a:lnTo>
                    <a:pt x="473418" y="1284504"/>
                  </a:lnTo>
                  <a:lnTo>
                    <a:pt x="497894" y="1311154"/>
                  </a:lnTo>
                  <a:lnTo>
                    <a:pt x="521355" y="1337653"/>
                  </a:lnTo>
                  <a:lnTo>
                    <a:pt x="544139" y="1364050"/>
                  </a:lnTo>
                  <a:lnTo>
                    <a:pt x="566473" y="1390379"/>
                  </a:lnTo>
                  <a:lnTo>
                    <a:pt x="586918" y="1414282"/>
                  </a:lnTo>
                  <a:lnTo>
                    <a:pt x="606104" y="1436567"/>
                  </a:lnTo>
                  <a:lnTo>
                    <a:pt x="624451" y="1457774"/>
                  </a:lnTo>
                  <a:lnTo>
                    <a:pt x="640651" y="1476674"/>
                  </a:lnTo>
                  <a:lnTo>
                    <a:pt x="669235" y="1510375"/>
                  </a:lnTo>
                  <a:lnTo>
                    <a:pt x="696263" y="1540953"/>
                  </a:lnTo>
                  <a:lnTo>
                    <a:pt x="701226" y="1542446"/>
                  </a:lnTo>
                  <a:lnTo>
                    <a:pt x="704534" y="1539473"/>
                  </a:lnTo>
                  <a:lnTo>
                    <a:pt x="706740" y="1533521"/>
                  </a:lnTo>
                  <a:lnTo>
                    <a:pt x="698467" y="1498599"/>
                  </a:lnTo>
                  <a:lnTo>
                    <a:pt x="687258" y="1464557"/>
                  </a:lnTo>
                  <a:lnTo>
                    <a:pt x="680935" y="1445478"/>
                  </a:lnTo>
                  <a:lnTo>
                    <a:pt x="673545" y="1424027"/>
                  </a:lnTo>
                  <a:lnTo>
                    <a:pt x="665443" y="1400995"/>
                  </a:lnTo>
                  <a:lnTo>
                    <a:pt x="656867" y="1376909"/>
                  </a:lnTo>
                  <a:lnTo>
                    <a:pt x="647974" y="1352121"/>
                  </a:lnTo>
                  <a:lnTo>
                    <a:pt x="638871" y="1326864"/>
                  </a:lnTo>
                  <a:lnTo>
                    <a:pt x="629627" y="1301294"/>
                  </a:lnTo>
                  <a:lnTo>
                    <a:pt x="611139" y="1250157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75777" name="SMARTInkShape-206"/>
            <p:cNvSpPr/>
            <p:nvPr/>
          </p:nvSpPr>
          <p:spPr bwMode="auto">
            <a:xfrm>
              <a:off x="1538761" y="3883304"/>
              <a:ext cx="524205" cy="329448"/>
            </a:xfrm>
            <a:custGeom>
              <a:avLst/>
              <a:gdLst/>
              <a:ahLst/>
              <a:cxnLst/>
              <a:rect l="0" t="0" r="0" b="0"/>
              <a:pathLst>
                <a:path w="524205" h="329448">
                  <a:moveTo>
                    <a:pt x="182883" y="138627"/>
                  </a:moveTo>
                  <a:lnTo>
                    <a:pt x="175112" y="109660"/>
                  </a:lnTo>
                  <a:lnTo>
                    <a:pt x="162298" y="77607"/>
                  </a:lnTo>
                  <a:lnTo>
                    <a:pt x="144480" y="47199"/>
                  </a:lnTo>
                  <a:lnTo>
                    <a:pt x="135123" y="35551"/>
                  </a:lnTo>
                  <a:lnTo>
                    <a:pt x="125673" y="29316"/>
                  </a:lnTo>
                  <a:lnTo>
                    <a:pt x="120930" y="27653"/>
                  </a:lnTo>
                  <a:lnTo>
                    <a:pt x="105077" y="34272"/>
                  </a:lnTo>
                  <a:lnTo>
                    <a:pt x="87184" y="47797"/>
                  </a:lnTo>
                  <a:lnTo>
                    <a:pt x="67391" y="74056"/>
                  </a:lnTo>
                  <a:lnTo>
                    <a:pt x="47592" y="107412"/>
                  </a:lnTo>
                  <a:lnTo>
                    <a:pt x="36500" y="133485"/>
                  </a:lnTo>
                  <a:lnTo>
                    <a:pt x="26278" y="160948"/>
                  </a:lnTo>
                  <a:lnTo>
                    <a:pt x="16443" y="189029"/>
                  </a:lnTo>
                  <a:lnTo>
                    <a:pt x="6780" y="217384"/>
                  </a:lnTo>
                  <a:lnTo>
                    <a:pt x="0" y="252538"/>
                  </a:lnTo>
                  <a:lnTo>
                    <a:pt x="1784" y="283063"/>
                  </a:lnTo>
                  <a:lnTo>
                    <a:pt x="7339" y="308423"/>
                  </a:lnTo>
                  <a:lnTo>
                    <a:pt x="15963" y="321513"/>
                  </a:lnTo>
                  <a:lnTo>
                    <a:pt x="21597" y="327226"/>
                  </a:lnTo>
                  <a:lnTo>
                    <a:pt x="30909" y="329447"/>
                  </a:lnTo>
                  <a:lnTo>
                    <a:pt x="56072" y="327682"/>
                  </a:lnTo>
                  <a:lnTo>
                    <a:pt x="79427" y="317373"/>
                  </a:lnTo>
                  <a:lnTo>
                    <a:pt x="100390" y="300620"/>
                  </a:lnTo>
                  <a:lnTo>
                    <a:pt x="120290" y="277299"/>
                  </a:lnTo>
                  <a:lnTo>
                    <a:pt x="137601" y="248943"/>
                  </a:lnTo>
                  <a:lnTo>
                    <a:pt x="152439" y="218612"/>
                  </a:lnTo>
                  <a:lnTo>
                    <a:pt x="164325" y="189257"/>
                  </a:lnTo>
                  <a:lnTo>
                    <a:pt x="174900" y="162453"/>
                  </a:lnTo>
                  <a:lnTo>
                    <a:pt x="187661" y="127166"/>
                  </a:lnTo>
                  <a:lnTo>
                    <a:pt x="192150" y="108927"/>
                  </a:lnTo>
                  <a:lnTo>
                    <a:pt x="191499" y="98175"/>
                  </a:lnTo>
                  <a:lnTo>
                    <a:pt x="190215" y="96578"/>
                  </a:lnTo>
                  <a:lnTo>
                    <a:pt x="188565" y="97101"/>
                  </a:lnTo>
                  <a:lnTo>
                    <a:pt x="186671" y="99037"/>
                  </a:lnTo>
                  <a:lnTo>
                    <a:pt x="180213" y="116931"/>
                  </a:lnTo>
                  <a:lnTo>
                    <a:pt x="176623" y="152216"/>
                  </a:lnTo>
                  <a:lnTo>
                    <a:pt x="176001" y="184281"/>
                  </a:lnTo>
                  <a:lnTo>
                    <a:pt x="177404" y="214243"/>
                  </a:lnTo>
                  <a:lnTo>
                    <a:pt x="186375" y="242436"/>
                  </a:lnTo>
                  <a:lnTo>
                    <a:pt x="191843" y="258583"/>
                  </a:lnTo>
                  <a:lnTo>
                    <a:pt x="196794" y="263841"/>
                  </a:lnTo>
                  <a:lnTo>
                    <a:pt x="210761" y="269684"/>
                  </a:lnTo>
                  <a:lnTo>
                    <a:pt x="217343" y="268067"/>
                  </a:lnTo>
                  <a:lnTo>
                    <a:pt x="228890" y="257804"/>
                  </a:lnTo>
                  <a:lnTo>
                    <a:pt x="248108" y="230383"/>
                  </a:lnTo>
                  <a:lnTo>
                    <a:pt x="259762" y="206395"/>
                  </a:lnTo>
                  <a:lnTo>
                    <a:pt x="269439" y="179859"/>
                  </a:lnTo>
                  <a:lnTo>
                    <a:pt x="276385" y="152190"/>
                  </a:lnTo>
                  <a:lnTo>
                    <a:pt x="284759" y="117422"/>
                  </a:lnTo>
                  <a:lnTo>
                    <a:pt x="289344" y="85192"/>
                  </a:lnTo>
                  <a:lnTo>
                    <a:pt x="289575" y="81572"/>
                  </a:lnTo>
                  <a:lnTo>
                    <a:pt x="285038" y="108395"/>
                  </a:lnTo>
                  <a:lnTo>
                    <a:pt x="282736" y="137254"/>
                  </a:lnTo>
                  <a:lnTo>
                    <a:pt x="278174" y="171382"/>
                  </a:lnTo>
                  <a:lnTo>
                    <a:pt x="276828" y="197635"/>
                  </a:lnTo>
                  <a:lnTo>
                    <a:pt x="276070" y="231605"/>
                  </a:lnTo>
                  <a:lnTo>
                    <a:pt x="270905" y="265032"/>
                  </a:lnTo>
                  <a:lnTo>
                    <a:pt x="269629" y="277092"/>
                  </a:lnTo>
                  <a:lnTo>
                    <a:pt x="270082" y="280943"/>
                  </a:lnTo>
                  <a:lnTo>
                    <a:pt x="271178" y="283511"/>
                  </a:lnTo>
                  <a:lnTo>
                    <a:pt x="272702" y="285223"/>
                  </a:lnTo>
                  <a:lnTo>
                    <a:pt x="273719" y="284776"/>
                  </a:lnTo>
                  <a:lnTo>
                    <a:pt x="281276" y="252669"/>
                  </a:lnTo>
                  <a:lnTo>
                    <a:pt x="287884" y="224364"/>
                  </a:lnTo>
                  <a:lnTo>
                    <a:pt x="292521" y="199751"/>
                  </a:lnTo>
                  <a:lnTo>
                    <a:pt x="297227" y="175054"/>
                  </a:lnTo>
                  <a:lnTo>
                    <a:pt x="304340" y="140953"/>
                  </a:lnTo>
                  <a:lnTo>
                    <a:pt x="311474" y="112858"/>
                  </a:lnTo>
                  <a:lnTo>
                    <a:pt x="318615" y="93686"/>
                  </a:lnTo>
                  <a:lnTo>
                    <a:pt x="320996" y="89616"/>
                  </a:lnTo>
                  <a:lnTo>
                    <a:pt x="324964" y="88491"/>
                  </a:lnTo>
                  <a:lnTo>
                    <a:pt x="335724" y="91474"/>
                  </a:lnTo>
                  <a:lnTo>
                    <a:pt x="346327" y="100208"/>
                  </a:lnTo>
                  <a:lnTo>
                    <a:pt x="355537" y="112821"/>
                  </a:lnTo>
                  <a:lnTo>
                    <a:pt x="367917" y="146788"/>
                  </a:lnTo>
                  <a:lnTo>
                    <a:pt x="375556" y="174648"/>
                  </a:lnTo>
                  <a:lnTo>
                    <a:pt x="381456" y="208713"/>
                  </a:lnTo>
                  <a:lnTo>
                    <a:pt x="382621" y="240901"/>
                  </a:lnTo>
                  <a:lnTo>
                    <a:pt x="382780" y="247582"/>
                  </a:lnTo>
                  <a:lnTo>
                    <a:pt x="382029" y="247776"/>
                  </a:lnTo>
                  <a:lnTo>
                    <a:pt x="379078" y="243759"/>
                  </a:lnTo>
                  <a:lnTo>
                    <a:pt x="371509" y="216838"/>
                  </a:lnTo>
                  <a:lnTo>
                    <a:pt x="370270" y="190993"/>
                  </a:lnTo>
                  <a:lnTo>
                    <a:pt x="376560" y="156291"/>
                  </a:lnTo>
                  <a:lnTo>
                    <a:pt x="383144" y="121107"/>
                  </a:lnTo>
                  <a:lnTo>
                    <a:pt x="387775" y="95122"/>
                  </a:lnTo>
                  <a:lnTo>
                    <a:pt x="392479" y="70344"/>
                  </a:lnTo>
                  <a:lnTo>
                    <a:pt x="403383" y="37874"/>
                  </a:lnTo>
                  <a:lnTo>
                    <a:pt x="412875" y="11937"/>
                  </a:lnTo>
                  <a:lnTo>
                    <a:pt x="417173" y="6542"/>
                  </a:lnTo>
                  <a:lnTo>
                    <a:pt x="428300" y="548"/>
                  </a:lnTo>
                  <a:lnTo>
                    <a:pt x="439065" y="0"/>
                  </a:lnTo>
                  <a:lnTo>
                    <a:pt x="444158" y="965"/>
                  </a:lnTo>
                  <a:lnTo>
                    <a:pt x="454051" y="8388"/>
                  </a:lnTo>
                  <a:lnTo>
                    <a:pt x="473337" y="36348"/>
                  </a:lnTo>
                  <a:lnTo>
                    <a:pt x="491640" y="67536"/>
                  </a:lnTo>
                  <a:lnTo>
                    <a:pt x="501820" y="94192"/>
                  </a:lnTo>
                  <a:lnTo>
                    <a:pt x="512950" y="122198"/>
                  </a:lnTo>
                  <a:lnTo>
                    <a:pt x="517747" y="150604"/>
                  </a:lnTo>
                  <a:lnTo>
                    <a:pt x="523049" y="179923"/>
                  </a:lnTo>
                  <a:lnTo>
                    <a:pt x="524179" y="211805"/>
                  </a:lnTo>
                  <a:lnTo>
                    <a:pt x="517852" y="246833"/>
                  </a:lnTo>
                  <a:lnTo>
                    <a:pt x="515114" y="262125"/>
                  </a:lnTo>
                  <a:lnTo>
                    <a:pt x="515495" y="266203"/>
                  </a:lnTo>
                  <a:lnTo>
                    <a:pt x="516543" y="268921"/>
                  </a:lnTo>
                  <a:lnTo>
                    <a:pt x="519824" y="259242"/>
                  </a:lnTo>
                  <a:lnTo>
                    <a:pt x="524017" y="224900"/>
                  </a:lnTo>
                  <a:lnTo>
                    <a:pt x="524204" y="193639"/>
                  </a:lnTo>
                  <a:lnTo>
                    <a:pt x="523143" y="175302"/>
                  </a:lnTo>
                  <a:lnTo>
                    <a:pt x="520641" y="143021"/>
                  </a:lnTo>
                  <a:lnTo>
                    <a:pt x="518639" y="117196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75787" name="SMARTInkShape-207"/>
            <p:cNvSpPr/>
            <p:nvPr/>
          </p:nvSpPr>
          <p:spPr bwMode="auto">
            <a:xfrm>
              <a:off x="2038252" y="3339502"/>
              <a:ext cx="176312" cy="235771"/>
            </a:xfrm>
            <a:custGeom>
              <a:avLst/>
              <a:gdLst/>
              <a:ahLst/>
              <a:cxnLst/>
              <a:rect l="0" t="0" r="0" b="0"/>
              <a:pathLst>
                <a:path w="176312" h="235771">
                  <a:moveTo>
                    <a:pt x="4861" y="203798"/>
                  </a:moveTo>
                  <a:lnTo>
                    <a:pt x="20402" y="193911"/>
                  </a:lnTo>
                  <a:lnTo>
                    <a:pt x="48829" y="161074"/>
                  </a:lnTo>
                  <a:lnTo>
                    <a:pt x="69482" y="133283"/>
                  </a:lnTo>
                  <a:lnTo>
                    <a:pt x="90683" y="101060"/>
                  </a:lnTo>
                  <a:lnTo>
                    <a:pt x="110458" y="71052"/>
                  </a:lnTo>
                  <a:lnTo>
                    <a:pt x="121256" y="42846"/>
                  </a:lnTo>
                  <a:lnTo>
                    <a:pt x="124061" y="26695"/>
                  </a:lnTo>
                  <a:lnTo>
                    <a:pt x="121074" y="13696"/>
                  </a:lnTo>
                  <a:lnTo>
                    <a:pt x="118055" y="8007"/>
                  </a:lnTo>
                  <a:lnTo>
                    <a:pt x="112073" y="4214"/>
                  </a:lnTo>
                  <a:lnTo>
                    <a:pt x="94844" y="0"/>
                  </a:lnTo>
                  <a:lnTo>
                    <a:pt x="76074" y="4478"/>
                  </a:lnTo>
                  <a:lnTo>
                    <a:pt x="49773" y="20386"/>
                  </a:lnTo>
                  <a:lnTo>
                    <a:pt x="19553" y="50887"/>
                  </a:lnTo>
                  <a:lnTo>
                    <a:pt x="5422" y="81938"/>
                  </a:lnTo>
                  <a:lnTo>
                    <a:pt x="0" y="116274"/>
                  </a:lnTo>
                  <a:lnTo>
                    <a:pt x="5978" y="147791"/>
                  </a:lnTo>
                  <a:lnTo>
                    <a:pt x="21596" y="177238"/>
                  </a:lnTo>
                  <a:lnTo>
                    <a:pt x="41304" y="206071"/>
                  </a:lnTo>
                  <a:lnTo>
                    <a:pt x="66018" y="227137"/>
                  </a:lnTo>
                  <a:lnTo>
                    <a:pt x="86281" y="234015"/>
                  </a:lnTo>
                  <a:lnTo>
                    <a:pt x="115768" y="235770"/>
                  </a:lnTo>
                  <a:lnTo>
                    <a:pt x="124043" y="234637"/>
                  </a:lnTo>
                  <a:lnTo>
                    <a:pt x="139587" y="227030"/>
                  </a:lnTo>
                  <a:lnTo>
                    <a:pt x="176311" y="168079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75789" name="SMARTInkShape-208"/>
            <p:cNvSpPr/>
            <p:nvPr/>
          </p:nvSpPr>
          <p:spPr bwMode="auto">
            <a:xfrm>
              <a:off x="1868190" y="3361872"/>
              <a:ext cx="163365" cy="297765"/>
            </a:xfrm>
            <a:custGeom>
              <a:avLst/>
              <a:gdLst/>
              <a:ahLst/>
              <a:cxnLst/>
              <a:rect l="0" t="0" r="0" b="0"/>
              <a:pathLst>
                <a:path w="163365" h="297765">
                  <a:moveTo>
                    <a:pt x="17760" y="45697"/>
                  </a:moveTo>
                  <a:lnTo>
                    <a:pt x="16966" y="70891"/>
                  </a:lnTo>
                  <a:lnTo>
                    <a:pt x="13968" y="96846"/>
                  </a:lnTo>
                  <a:lnTo>
                    <a:pt x="12106" y="124786"/>
                  </a:lnTo>
                  <a:lnTo>
                    <a:pt x="10484" y="152285"/>
                  </a:lnTo>
                  <a:lnTo>
                    <a:pt x="7118" y="177736"/>
                  </a:lnTo>
                  <a:lnTo>
                    <a:pt x="4553" y="210585"/>
                  </a:lnTo>
                  <a:lnTo>
                    <a:pt x="0" y="240426"/>
                  </a:lnTo>
                  <a:lnTo>
                    <a:pt x="1963" y="272457"/>
                  </a:lnTo>
                  <a:lnTo>
                    <a:pt x="3819" y="288921"/>
                  </a:lnTo>
                  <a:lnTo>
                    <a:pt x="7066" y="296142"/>
                  </a:lnTo>
                  <a:lnTo>
                    <a:pt x="9043" y="297591"/>
                  </a:lnTo>
                  <a:lnTo>
                    <a:pt x="11155" y="297764"/>
                  </a:lnTo>
                  <a:lnTo>
                    <a:pt x="13357" y="297085"/>
                  </a:lnTo>
                  <a:lnTo>
                    <a:pt x="14825" y="294252"/>
                  </a:lnTo>
                  <a:lnTo>
                    <a:pt x="19297" y="268361"/>
                  </a:lnTo>
                  <a:lnTo>
                    <a:pt x="23999" y="246259"/>
                  </a:lnTo>
                  <a:lnTo>
                    <a:pt x="31381" y="217915"/>
                  </a:lnTo>
                  <a:lnTo>
                    <a:pt x="37837" y="186796"/>
                  </a:lnTo>
                  <a:lnTo>
                    <a:pt x="44145" y="154445"/>
                  </a:lnTo>
                  <a:lnTo>
                    <a:pt x="52241" y="121546"/>
                  </a:lnTo>
                  <a:lnTo>
                    <a:pt x="59014" y="90520"/>
                  </a:lnTo>
                  <a:lnTo>
                    <a:pt x="65464" y="62443"/>
                  </a:lnTo>
                  <a:lnTo>
                    <a:pt x="78020" y="29580"/>
                  </a:lnTo>
                  <a:lnTo>
                    <a:pt x="87140" y="12340"/>
                  </a:lnTo>
                  <a:lnTo>
                    <a:pt x="94176" y="6790"/>
                  </a:lnTo>
                  <a:lnTo>
                    <a:pt x="112577" y="624"/>
                  </a:lnTo>
                  <a:lnTo>
                    <a:pt x="125518" y="0"/>
                  </a:lnTo>
                  <a:lnTo>
                    <a:pt x="130080" y="945"/>
                  </a:lnTo>
                  <a:lnTo>
                    <a:pt x="139382" y="8344"/>
                  </a:lnTo>
                  <a:lnTo>
                    <a:pt x="148014" y="19571"/>
                  </a:lnTo>
                  <a:lnTo>
                    <a:pt x="162609" y="53163"/>
                  </a:lnTo>
                  <a:lnTo>
                    <a:pt x="163364" y="67271"/>
                  </a:lnTo>
                  <a:lnTo>
                    <a:pt x="156085" y="102866"/>
                  </a:lnTo>
                  <a:lnTo>
                    <a:pt x="150040" y="138568"/>
                  </a:lnTo>
                  <a:lnTo>
                    <a:pt x="146348" y="152853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75790" name="SMARTInkShape-209"/>
            <p:cNvSpPr/>
            <p:nvPr/>
          </p:nvSpPr>
          <p:spPr bwMode="auto">
            <a:xfrm>
              <a:off x="1595012" y="3396642"/>
              <a:ext cx="298083" cy="350301"/>
            </a:xfrm>
            <a:custGeom>
              <a:avLst/>
              <a:gdLst/>
              <a:ahLst/>
              <a:cxnLst/>
              <a:rect l="0" t="0" r="0" b="0"/>
              <a:pathLst>
                <a:path w="298083" h="350301">
                  <a:moveTo>
                    <a:pt x="198069" y="32358"/>
                  </a:moveTo>
                  <a:lnTo>
                    <a:pt x="198069" y="28566"/>
                  </a:lnTo>
                  <a:lnTo>
                    <a:pt x="195953" y="24587"/>
                  </a:lnTo>
                  <a:lnTo>
                    <a:pt x="180541" y="7981"/>
                  </a:lnTo>
                  <a:lnTo>
                    <a:pt x="170171" y="1680"/>
                  </a:lnTo>
                  <a:lnTo>
                    <a:pt x="165183" y="0"/>
                  </a:lnTo>
                  <a:lnTo>
                    <a:pt x="153291" y="2366"/>
                  </a:lnTo>
                  <a:lnTo>
                    <a:pt x="140068" y="9503"/>
                  </a:lnTo>
                  <a:lnTo>
                    <a:pt x="110059" y="35605"/>
                  </a:lnTo>
                  <a:lnTo>
                    <a:pt x="85209" y="66128"/>
                  </a:lnTo>
                  <a:lnTo>
                    <a:pt x="70122" y="91817"/>
                  </a:lnTo>
                  <a:lnTo>
                    <a:pt x="55479" y="119109"/>
                  </a:lnTo>
                  <a:lnTo>
                    <a:pt x="41033" y="149231"/>
                  </a:lnTo>
                  <a:lnTo>
                    <a:pt x="27469" y="180345"/>
                  </a:lnTo>
                  <a:lnTo>
                    <a:pt x="16149" y="210049"/>
                  </a:lnTo>
                  <a:lnTo>
                    <a:pt x="7943" y="239125"/>
                  </a:lnTo>
                  <a:lnTo>
                    <a:pt x="2444" y="267129"/>
                  </a:lnTo>
                  <a:lnTo>
                    <a:pt x="0" y="292805"/>
                  </a:lnTo>
                  <a:lnTo>
                    <a:pt x="2416" y="321988"/>
                  </a:lnTo>
                  <a:lnTo>
                    <a:pt x="10306" y="335972"/>
                  </a:lnTo>
                  <a:lnTo>
                    <a:pt x="15744" y="341924"/>
                  </a:lnTo>
                  <a:lnTo>
                    <a:pt x="28136" y="348536"/>
                  </a:lnTo>
                  <a:lnTo>
                    <a:pt x="34774" y="350300"/>
                  </a:lnTo>
                  <a:lnTo>
                    <a:pt x="50616" y="348026"/>
                  </a:lnTo>
                  <a:lnTo>
                    <a:pt x="59286" y="345197"/>
                  </a:lnTo>
                  <a:lnTo>
                    <a:pt x="86657" y="322253"/>
                  </a:lnTo>
                  <a:lnTo>
                    <a:pt x="105426" y="299313"/>
                  </a:lnTo>
                  <a:lnTo>
                    <a:pt x="123557" y="272448"/>
                  </a:lnTo>
                  <a:lnTo>
                    <a:pt x="139553" y="241988"/>
                  </a:lnTo>
                  <a:lnTo>
                    <a:pt x="154599" y="209929"/>
                  </a:lnTo>
                  <a:lnTo>
                    <a:pt x="168431" y="177953"/>
                  </a:lnTo>
                  <a:lnTo>
                    <a:pt x="179870" y="147867"/>
                  </a:lnTo>
                  <a:lnTo>
                    <a:pt x="186012" y="120737"/>
                  </a:lnTo>
                  <a:lnTo>
                    <a:pt x="191586" y="87384"/>
                  </a:lnTo>
                  <a:lnTo>
                    <a:pt x="197500" y="54063"/>
                  </a:lnTo>
                  <a:lnTo>
                    <a:pt x="197690" y="53972"/>
                  </a:lnTo>
                  <a:lnTo>
                    <a:pt x="191885" y="83635"/>
                  </a:lnTo>
                  <a:lnTo>
                    <a:pt x="191210" y="111757"/>
                  </a:lnTo>
                  <a:lnTo>
                    <a:pt x="191010" y="145224"/>
                  </a:lnTo>
                  <a:lnTo>
                    <a:pt x="190950" y="176484"/>
                  </a:lnTo>
                  <a:lnTo>
                    <a:pt x="190933" y="209646"/>
                  </a:lnTo>
                  <a:lnTo>
                    <a:pt x="194720" y="240816"/>
                  </a:lnTo>
                  <a:lnTo>
                    <a:pt x="200869" y="262575"/>
                  </a:lnTo>
                  <a:lnTo>
                    <a:pt x="211511" y="279076"/>
                  </a:lnTo>
                  <a:lnTo>
                    <a:pt x="215762" y="280974"/>
                  </a:lnTo>
                  <a:lnTo>
                    <a:pt x="220183" y="280652"/>
                  </a:lnTo>
                  <a:lnTo>
                    <a:pt x="230123" y="275267"/>
                  </a:lnTo>
                  <a:lnTo>
                    <a:pt x="242478" y="264936"/>
                  </a:lnTo>
                  <a:lnTo>
                    <a:pt x="259029" y="238148"/>
                  </a:lnTo>
                  <a:lnTo>
                    <a:pt x="273987" y="205075"/>
                  </a:lnTo>
                  <a:lnTo>
                    <a:pt x="288473" y="170140"/>
                  </a:lnTo>
                  <a:lnTo>
                    <a:pt x="298082" y="146658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75791" name="SMARTInkShape-210"/>
            <p:cNvSpPr/>
            <p:nvPr/>
          </p:nvSpPr>
          <p:spPr bwMode="auto">
            <a:xfrm>
              <a:off x="1557338" y="2765624"/>
              <a:ext cx="50007" cy="106165"/>
            </a:xfrm>
            <a:custGeom>
              <a:avLst/>
              <a:gdLst/>
              <a:ahLst/>
              <a:cxnLst/>
              <a:rect l="0" t="0" r="0" b="0"/>
              <a:pathLst>
                <a:path w="50007" h="106165">
                  <a:moveTo>
                    <a:pt x="0" y="6151"/>
                  </a:moveTo>
                  <a:lnTo>
                    <a:pt x="0" y="0"/>
                  </a:lnTo>
                  <a:lnTo>
                    <a:pt x="0" y="3094"/>
                  </a:lnTo>
                  <a:lnTo>
                    <a:pt x="15541" y="36832"/>
                  </a:lnTo>
                  <a:lnTo>
                    <a:pt x="31063" y="68158"/>
                  </a:lnTo>
                  <a:lnTo>
                    <a:pt x="50006" y="106164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75792" name="SMARTInkShape-211"/>
            <p:cNvSpPr/>
            <p:nvPr/>
          </p:nvSpPr>
          <p:spPr bwMode="auto">
            <a:xfrm>
              <a:off x="1518756" y="2957077"/>
              <a:ext cx="336759" cy="315988"/>
            </a:xfrm>
            <a:custGeom>
              <a:avLst/>
              <a:gdLst/>
              <a:ahLst/>
              <a:cxnLst/>
              <a:rect l="0" t="0" r="0" b="0"/>
              <a:pathLst>
                <a:path w="336759" h="315988">
                  <a:moveTo>
                    <a:pt x="67157" y="7579"/>
                  </a:moveTo>
                  <a:lnTo>
                    <a:pt x="63364" y="11372"/>
                  </a:lnTo>
                  <a:lnTo>
                    <a:pt x="54971" y="37668"/>
                  </a:lnTo>
                  <a:lnTo>
                    <a:pt x="46436" y="69764"/>
                  </a:lnTo>
                  <a:lnTo>
                    <a:pt x="35723" y="95542"/>
                  </a:lnTo>
                  <a:lnTo>
                    <a:pt x="25140" y="124990"/>
                  </a:lnTo>
                  <a:lnTo>
                    <a:pt x="15939" y="155806"/>
                  </a:lnTo>
                  <a:lnTo>
                    <a:pt x="9203" y="185377"/>
                  </a:lnTo>
                  <a:lnTo>
                    <a:pt x="3564" y="214394"/>
                  </a:lnTo>
                  <a:lnTo>
                    <a:pt x="0" y="242372"/>
                  </a:lnTo>
                  <a:lnTo>
                    <a:pt x="1061" y="268036"/>
                  </a:lnTo>
                  <a:lnTo>
                    <a:pt x="9914" y="297212"/>
                  </a:lnTo>
                  <a:lnTo>
                    <a:pt x="20284" y="309078"/>
                  </a:lnTo>
                  <a:lnTo>
                    <a:pt x="26383" y="313353"/>
                  </a:lnTo>
                  <a:lnTo>
                    <a:pt x="41627" y="315987"/>
                  </a:lnTo>
                  <a:lnTo>
                    <a:pt x="50137" y="315578"/>
                  </a:lnTo>
                  <a:lnTo>
                    <a:pt x="77283" y="303626"/>
                  </a:lnTo>
                  <a:lnTo>
                    <a:pt x="105435" y="277418"/>
                  </a:lnTo>
                  <a:lnTo>
                    <a:pt x="126502" y="251597"/>
                  </a:lnTo>
                  <a:lnTo>
                    <a:pt x="148301" y="220807"/>
                  </a:lnTo>
                  <a:lnTo>
                    <a:pt x="168573" y="185956"/>
                  </a:lnTo>
                  <a:lnTo>
                    <a:pt x="188166" y="151416"/>
                  </a:lnTo>
                  <a:lnTo>
                    <a:pt x="206663" y="117544"/>
                  </a:lnTo>
                  <a:lnTo>
                    <a:pt x="222822" y="83969"/>
                  </a:lnTo>
                  <a:lnTo>
                    <a:pt x="240058" y="54760"/>
                  </a:lnTo>
                  <a:lnTo>
                    <a:pt x="263378" y="22352"/>
                  </a:lnTo>
                  <a:lnTo>
                    <a:pt x="275810" y="9383"/>
                  </a:lnTo>
                  <a:lnTo>
                    <a:pt x="289273" y="972"/>
                  </a:lnTo>
                  <a:lnTo>
                    <a:pt x="295403" y="0"/>
                  </a:lnTo>
                  <a:lnTo>
                    <a:pt x="301077" y="939"/>
                  </a:lnTo>
                  <a:lnTo>
                    <a:pt x="306447" y="3152"/>
                  </a:lnTo>
                  <a:lnTo>
                    <a:pt x="316647" y="14078"/>
                  </a:lnTo>
                  <a:lnTo>
                    <a:pt x="325679" y="30312"/>
                  </a:lnTo>
                  <a:lnTo>
                    <a:pt x="334432" y="63351"/>
                  </a:lnTo>
                  <a:lnTo>
                    <a:pt x="336758" y="92162"/>
                  </a:lnTo>
                  <a:lnTo>
                    <a:pt x="333559" y="121372"/>
                  </a:lnTo>
                  <a:lnTo>
                    <a:pt x="326051" y="150229"/>
                  </a:lnTo>
                  <a:lnTo>
                    <a:pt x="314777" y="178929"/>
                  </a:lnTo>
                  <a:lnTo>
                    <a:pt x="299712" y="205443"/>
                  </a:lnTo>
                  <a:lnTo>
                    <a:pt x="273381" y="240566"/>
                  </a:lnTo>
                  <a:lnTo>
                    <a:pt x="254062" y="258767"/>
                  </a:lnTo>
                  <a:lnTo>
                    <a:pt x="232246" y="269501"/>
                  </a:lnTo>
                  <a:lnTo>
                    <a:pt x="211438" y="272685"/>
                  </a:lnTo>
                  <a:lnTo>
                    <a:pt x="201444" y="272422"/>
                  </a:lnTo>
                  <a:lnTo>
                    <a:pt x="181873" y="263664"/>
                  </a:lnTo>
                  <a:lnTo>
                    <a:pt x="163386" y="248395"/>
                  </a:lnTo>
                  <a:lnTo>
                    <a:pt x="147231" y="228379"/>
                  </a:lnTo>
                  <a:lnTo>
                    <a:pt x="134231" y="199904"/>
                  </a:lnTo>
                  <a:lnTo>
                    <a:pt x="123161" y="164495"/>
                  </a:lnTo>
                  <a:lnTo>
                    <a:pt x="117987" y="143940"/>
                  </a:lnTo>
                  <a:lnTo>
                    <a:pt x="112949" y="122299"/>
                  </a:lnTo>
                  <a:lnTo>
                    <a:pt x="108798" y="99934"/>
                  </a:lnTo>
                  <a:lnTo>
                    <a:pt x="95732" y="7579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</p:spTree>
  </p:cSld>
  <p:clrMapOvr>
    <a:masterClrMapping/>
  </p:clrMapOvr>
  <p:transition spd="med">
    <p:pull dir="u"/>
    <p:sndAc>
      <p:stSnd>
        <p:snd r:embed="rId2" name="projcto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5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5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5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5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5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1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 autoUpdateAnimBg="0"/>
      <p:bldP spid="75779" grpId="0" autoUpdateAnimBg="0"/>
      <p:bldP spid="7578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>
                <a:solidFill>
                  <a:srgbClr val="FF0000"/>
                </a:solidFill>
                <a:latin typeface="Times New Roman" charset="0"/>
              </a:rPr>
              <a:t>ESTAR</a:t>
            </a:r>
            <a:r>
              <a:rPr lang="en-US">
                <a:latin typeface="Times New Roman" charset="0"/>
              </a:rPr>
              <a:t> y el </a:t>
            </a:r>
            <a:r>
              <a:rPr lang="en-US">
                <a:solidFill>
                  <a:srgbClr val="FF0000"/>
                </a:solidFill>
                <a:latin typeface="Times New Roman" charset="0"/>
              </a:rPr>
              <a:t>Participio</a:t>
            </a:r>
          </a:p>
        </p:txBody>
      </p:sp>
      <p:grpSp>
        <p:nvGrpSpPr>
          <p:cNvPr id="45069" name="Group 13"/>
          <p:cNvGrpSpPr>
            <a:grpSpLocks/>
          </p:cNvGrpSpPr>
          <p:nvPr/>
        </p:nvGrpSpPr>
        <p:grpSpPr bwMode="auto">
          <a:xfrm>
            <a:off x="381000" y="1219200"/>
            <a:ext cx="7543800" cy="2682875"/>
            <a:chOff x="240" y="768"/>
            <a:chExt cx="4752" cy="1690"/>
          </a:xfrm>
        </p:grpSpPr>
        <p:sp>
          <p:nvSpPr>
            <p:cNvPr id="45060" name="Text Box 4"/>
            <p:cNvSpPr txBox="1">
              <a:spLocks noChangeArrowheads="1"/>
            </p:cNvSpPr>
            <p:nvPr/>
          </p:nvSpPr>
          <p:spPr bwMode="auto">
            <a:xfrm>
              <a:off x="3504" y="1248"/>
              <a:ext cx="14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2"/>
                  </a:solidFill>
                  <a:latin typeface="Arial" charset="0"/>
                </a:rPr>
                <a:t>-ando</a:t>
              </a:r>
            </a:p>
          </p:txBody>
        </p:sp>
        <p:sp>
          <p:nvSpPr>
            <p:cNvPr id="45061" name="Text Box 5"/>
            <p:cNvSpPr txBox="1">
              <a:spLocks noChangeArrowheads="1"/>
            </p:cNvSpPr>
            <p:nvPr/>
          </p:nvSpPr>
          <p:spPr bwMode="auto">
            <a:xfrm>
              <a:off x="3456" y="1728"/>
              <a:ext cx="15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Arial" charset="0"/>
                </a:rPr>
                <a:t>-iendo</a:t>
              </a:r>
            </a:p>
          </p:txBody>
        </p:sp>
        <p:grpSp>
          <p:nvGrpSpPr>
            <p:cNvPr id="45068" name="Group 12"/>
            <p:cNvGrpSpPr>
              <a:grpSpLocks/>
            </p:cNvGrpSpPr>
            <p:nvPr/>
          </p:nvGrpSpPr>
          <p:grpSpPr bwMode="auto">
            <a:xfrm>
              <a:off x="240" y="768"/>
              <a:ext cx="3005" cy="1690"/>
              <a:chOff x="240" y="768"/>
              <a:chExt cx="3005" cy="1690"/>
            </a:xfrm>
          </p:grpSpPr>
          <p:sp>
            <p:nvSpPr>
              <p:cNvPr id="45059" name="Text Box 3"/>
              <p:cNvSpPr txBox="1">
                <a:spLocks noChangeArrowheads="1"/>
              </p:cNvSpPr>
              <p:nvPr/>
            </p:nvSpPr>
            <p:spPr bwMode="auto">
              <a:xfrm>
                <a:off x="240" y="768"/>
                <a:ext cx="2112" cy="16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en-US" sz="2000">
                    <a:latin typeface="Arial" charset="0"/>
                  </a:rPr>
                  <a:t>yo   </a:t>
                </a:r>
                <a:r>
                  <a:rPr lang="en-US" sz="2000" b="1">
                    <a:solidFill>
                      <a:srgbClr val="FF0000"/>
                    </a:solidFill>
                    <a:latin typeface="Arial" charset="0"/>
                  </a:rPr>
                  <a:t>estoy</a:t>
                </a:r>
              </a:p>
              <a:p>
                <a:pPr algn="r">
                  <a:spcBef>
                    <a:spcPct val="50000"/>
                  </a:spcBef>
                </a:pPr>
                <a:r>
                  <a:rPr lang="en-US" sz="2000">
                    <a:latin typeface="Arial" charset="0"/>
                  </a:rPr>
                  <a:t>tú </a:t>
                </a:r>
                <a:r>
                  <a:rPr lang="en-US" sz="2000" b="1">
                    <a:solidFill>
                      <a:srgbClr val="FF0000"/>
                    </a:solidFill>
                    <a:latin typeface="Arial" charset="0"/>
                  </a:rPr>
                  <a:t>estás</a:t>
                </a:r>
              </a:p>
              <a:p>
                <a:pPr algn="r">
                  <a:spcBef>
                    <a:spcPct val="50000"/>
                  </a:spcBef>
                </a:pPr>
                <a:r>
                  <a:rPr lang="en-US" sz="2000">
                    <a:latin typeface="Arial" charset="0"/>
                  </a:rPr>
                  <a:t>él, ella, Ud. </a:t>
                </a:r>
                <a:r>
                  <a:rPr lang="en-US" sz="2000" b="1">
                    <a:solidFill>
                      <a:srgbClr val="FF0000"/>
                    </a:solidFill>
                    <a:latin typeface="Arial" charset="0"/>
                  </a:rPr>
                  <a:t>está</a:t>
                </a:r>
              </a:p>
              <a:p>
                <a:pPr algn="r">
                  <a:spcBef>
                    <a:spcPct val="50000"/>
                  </a:spcBef>
                </a:pPr>
                <a:r>
                  <a:rPr lang="en-US" sz="2000">
                    <a:latin typeface="Arial" charset="0"/>
                  </a:rPr>
                  <a:t>nosotros </a:t>
                </a:r>
                <a:r>
                  <a:rPr lang="en-US" sz="2000" b="1">
                    <a:solidFill>
                      <a:srgbClr val="FF0000"/>
                    </a:solidFill>
                    <a:latin typeface="Arial" charset="0"/>
                  </a:rPr>
                  <a:t>estamos</a:t>
                </a:r>
              </a:p>
              <a:p>
                <a:pPr algn="r">
                  <a:spcBef>
                    <a:spcPct val="50000"/>
                  </a:spcBef>
                </a:pPr>
                <a:r>
                  <a:rPr lang="en-US" sz="2000">
                    <a:latin typeface="Arial" charset="0"/>
                  </a:rPr>
                  <a:t>vosotros </a:t>
                </a:r>
                <a:r>
                  <a:rPr lang="en-US" sz="2000" b="1">
                    <a:solidFill>
                      <a:srgbClr val="FF0000"/>
                    </a:solidFill>
                    <a:latin typeface="Arial" charset="0"/>
                  </a:rPr>
                  <a:t>estáis</a:t>
                </a:r>
              </a:p>
              <a:p>
                <a:pPr algn="r">
                  <a:spcBef>
                    <a:spcPct val="50000"/>
                  </a:spcBef>
                </a:pPr>
                <a:r>
                  <a:rPr lang="en-US" sz="2000">
                    <a:latin typeface="Arial" charset="0"/>
                  </a:rPr>
                  <a:t>ellos, ellas, Uds. </a:t>
                </a:r>
                <a:r>
                  <a:rPr lang="en-US" sz="2000" b="1">
                    <a:solidFill>
                      <a:srgbClr val="FF0000"/>
                    </a:solidFill>
                    <a:latin typeface="Arial" charset="0"/>
                  </a:rPr>
                  <a:t>están</a:t>
                </a:r>
              </a:p>
            </p:txBody>
          </p:sp>
          <p:sp>
            <p:nvSpPr>
              <p:cNvPr id="45065" name="Text Box 9"/>
              <p:cNvSpPr txBox="1">
                <a:spLocks noChangeArrowheads="1"/>
              </p:cNvSpPr>
              <p:nvPr/>
            </p:nvSpPr>
            <p:spPr bwMode="auto">
              <a:xfrm>
                <a:off x="2928" y="1392"/>
                <a:ext cx="317" cy="4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4400" b="1"/>
                  <a:t>+</a:t>
                </a:r>
              </a:p>
            </p:txBody>
          </p:sp>
        </p:grpSp>
      </p:grpSp>
      <p:pic>
        <p:nvPicPr>
          <p:cNvPr id="45066" name="Picture 10" descr="c:\Program Files\Microsoft Office\Clipart\standard\stddir4\pe01857_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0" y="4267200"/>
            <a:ext cx="3124200" cy="2139950"/>
          </a:xfrm>
          <a:prstGeom prst="rect">
            <a:avLst/>
          </a:prstGeom>
          <a:noFill/>
        </p:spPr>
      </p:pic>
      <p:sp>
        <p:nvSpPr>
          <p:cNvPr id="45067" name="Text Box 11"/>
          <p:cNvSpPr txBox="1">
            <a:spLocks noChangeArrowheads="1"/>
          </p:cNvSpPr>
          <p:nvPr/>
        </p:nvSpPr>
        <p:spPr bwMode="auto">
          <a:xfrm>
            <a:off x="5053013" y="4572000"/>
            <a:ext cx="25273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He’s walking.</a:t>
            </a:r>
          </a:p>
          <a:p>
            <a:endParaRPr lang="en-US"/>
          </a:p>
          <a:p>
            <a:endParaRPr lang="en-US"/>
          </a:p>
          <a:p>
            <a:r>
              <a:rPr lang="en-US">
                <a:solidFill>
                  <a:srgbClr val="FF0000"/>
                </a:solidFill>
              </a:rPr>
              <a:t>El </a:t>
            </a:r>
            <a:r>
              <a:rPr lang="en-US" i="1" u="sng">
                <a:solidFill>
                  <a:srgbClr val="FF0000"/>
                </a:solidFill>
              </a:rPr>
              <a:t>está caminando</a:t>
            </a:r>
            <a:r>
              <a:rPr lang="en-US">
                <a:solidFill>
                  <a:srgbClr val="FF0000"/>
                </a:solidFill>
              </a:rPr>
              <a:t>.</a:t>
            </a:r>
          </a:p>
        </p:txBody>
      </p:sp>
      <p:grpSp>
        <p:nvGrpSpPr>
          <p:cNvPr id="4" name="SMARTInkShape-Group137"/>
          <p:cNvGrpSpPr/>
          <p:nvPr/>
        </p:nvGrpSpPr>
        <p:grpSpPr>
          <a:xfrm>
            <a:off x="1007269" y="3957638"/>
            <a:ext cx="538195" cy="550069"/>
            <a:chOff x="1007269" y="3957638"/>
            <a:chExt cx="538195" cy="550069"/>
          </a:xfrm>
        </p:grpSpPr>
        <p:sp>
          <p:nvSpPr>
            <p:cNvPr id="2" name="SMARTInkShape-212"/>
            <p:cNvSpPr/>
            <p:nvPr/>
          </p:nvSpPr>
          <p:spPr bwMode="auto">
            <a:xfrm>
              <a:off x="1221581" y="3957638"/>
              <a:ext cx="171451" cy="150019"/>
            </a:xfrm>
            <a:custGeom>
              <a:avLst/>
              <a:gdLst/>
              <a:ahLst/>
              <a:cxnLst/>
              <a:rect l="0" t="0" r="0" b="0"/>
              <a:pathLst>
                <a:path w="171451" h="150019">
                  <a:moveTo>
                    <a:pt x="0" y="150018"/>
                  </a:moveTo>
                  <a:lnTo>
                    <a:pt x="7291" y="149225"/>
                  </a:lnTo>
                  <a:lnTo>
                    <a:pt x="30015" y="140131"/>
                  </a:lnTo>
                  <a:lnTo>
                    <a:pt x="65277" y="117113"/>
                  </a:lnTo>
                  <a:lnTo>
                    <a:pt x="100677" y="86516"/>
                  </a:lnTo>
                  <a:lnTo>
                    <a:pt x="126668" y="60294"/>
                  </a:lnTo>
                  <a:lnTo>
                    <a:pt x="149450" y="29506"/>
                  </a:lnTo>
                  <a:lnTo>
                    <a:pt x="171450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3" name="SMARTInkShape-213"/>
            <p:cNvSpPr/>
            <p:nvPr/>
          </p:nvSpPr>
          <p:spPr bwMode="auto">
            <a:xfrm>
              <a:off x="1007269" y="4026348"/>
              <a:ext cx="538195" cy="481359"/>
            </a:xfrm>
            <a:custGeom>
              <a:avLst/>
              <a:gdLst/>
              <a:ahLst/>
              <a:cxnLst/>
              <a:rect l="0" t="0" r="0" b="0"/>
              <a:pathLst>
                <a:path w="538195" h="481359">
                  <a:moveTo>
                    <a:pt x="0" y="481358"/>
                  </a:moveTo>
                  <a:lnTo>
                    <a:pt x="7290" y="480565"/>
                  </a:lnTo>
                  <a:lnTo>
                    <a:pt x="36679" y="471415"/>
                  </a:lnTo>
                  <a:lnTo>
                    <a:pt x="65277" y="450819"/>
                  </a:lnTo>
                  <a:lnTo>
                    <a:pt x="95453" y="426802"/>
                  </a:lnTo>
                  <a:lnTo>
                    <a:pt x="128942" y="397844"/>
                  </a:lnTo>
                  <a:lnTo>
                    <a:pt x="161289" y="363807"/>
                  </a:lnTo>
                  <a:lnTo>
                    <a:pt x="189159" y="328307"/>
                  </a:lnTo>
                  <a:lnTo>
                    <a:pt x="209483" y="294008"/>
                  </a:lnTo>
                  <a:lnTo>
                    <a:pt x="224337" y="262360"/>
                  </a:lnTo>
                  <a:lnTo>
                    <a:pt x="235436" y="232420"/>
                  </a:lnTo>
                  <a:lnTo>
                    <a:pt x="243015" y="203237"/>
                  </a:lnTo>
                  <a:lnTo>
                    <a:pt x="247952" y="167618"/>
                  </a:lnTo>
                  <a:lnTo>
                    <a:pt x="245623" y="140748"/>
                  </a:lnTo>
                  <a:lnTo>
                    <a:pt x="242330" y="134429"/>
                  </a:lnTo>
                  <a:lnTo>
                    <a:pt x="232321" y="125290"/>
                  </a:lnTo>
                  <a:lnTo>
                    <a:pt x="227905" y="124917"/>
                  </a:lnTo>
                  <a:lnTo>
                    <a:pt x="224168" y="127050"/>
                  </a:lnTo>
                  <a:lnTo>
                    <a:pt x="217105" y="137357"/>
                  </a:lnTo>
                  <a:lnTo>
                    <a:pt x="204997" y="166266"/>
                  </a:lnTo>
                  <a:lnTo>
                    <a:pt x="198795" y="191298"/>
                  </a:lnTo>
                  <a:lnTo>
                    <a:pt x="193393" y="220416"/>
                  </a:lnTo>
                  <a:lnTo>
                    <a:pt x="189140" y="251878"/>
                  </a:lnTo>
                  <a:lnTo>
                    <a:pt x="187250" y="284381"/>
                  </a:lnTo>
                  <a:lnTo>
                    <a:pt x="188526" y="317348"/>
                  </a:lnTo>
                  <a:lnTo>
                    <a:pt x="191739" y="349728"/>
                  </a:lnTo>
                  <a:lnTo>
                    <a:pt x="195813" y="379993"/>
                  </a:lnTo>
                  <a:lnTo>
                    <a:pt x="202386" y="405086"/>
                  </a:lnTo>
                  <a:lnTo>
                    <a:pt x="211393" y="426028"/>
                  </a:lnTo>
                  <a:lnTo>
                    <a:pt x="229851" y="450412"/>
                  </a:lnTo>
                  <a:lnTo>
                    <a:pt x="243444" y="462577"/>
                  </a:lnTo>
                  <a:lnTo>
                    <a:pt x="257422" y="469042"/>
                  </a:lnTo>
                  <a:lnTo>
                    <a:pt x="264483" y="470767"/>
                  </a:lnTo>
                  <a:lnTo>
                    <a:pt x="293383" y="465608"/>
                  </a:lnTo>
                  <a:lnTo>
                    <a:pt x="323289" y="446441"/>
                  </a:lnTo>
                  <a:lnTo>
                    <a:pt x="344767" y="423241"/>
                  </a:lnTo>
                  <a:lnTo>
                    <a:pt x="366749" y="392822"/>
                  </a:lnTo>
                  <a:lnTo>
                    <a:pt x="377055" y="374709"/>
                  </a:lnTo>
                  <a:lnTo>
                    <a:pt x="387101" y="355490"/>
                  </a:lnTo>
                  <a:lnTo>
                    <a:pt x="396180" y="333946"/>
                  </a:lnTo>
                  <a:lnTo>
                    <a:pt x="404614" y="310852"/>
                  </a:lnTo>
                  <a:lnTo>
                    <a:pt x="412617" y="286725"/>
                  </a:lnTo>
                  <a:lnTo>
                    <a:pt x="421128" y="261909"/>
                  </a:lnTo>
                  <a:lnTo>
                    <a:pt x="429977" y="236634"/>
                  </a:lnTo>
                  <a:lnTo>
                    <a:pt x="439051" y="211052"/>
                  </a:lnTo>
                  <a:lnTo>
                    <a:pt x="445894" y="186854"/>
                  </a:lnTo>
                  <a:lnTo>
                    <a:pt x="451250" y="163578"/>
                  </a:lnTo>
                  <a:lnTo>
                    <a:pt x="455615" y="140917"/>
                  </a:lnTo>
                  <a:lnTo>
                    <a:pt x="459318" y="120254"/>
                  </a:lnTo>
                  <a:lnTo>
                    <a:pt x="462581" y="100922"/>
                  </a:lnTo>
                  <a:lnTo>
                    <a:pt x="467529" y="66213"/>
                  </a:lnTo>
                  <a:lnTo>
                    <a:pt x="469728" y="37558"/>
                  </a:lnTo>
                  <a:lnTo>
                    <a:pt x="470346" y="5521"/>
                  </a:lnTo>
                  <a:lnTo>
                    <a:pt x="469139" y="2208"/>
                  </a:lnTo>
                  <a:lnTo>
                    <a:pt x="467540" y="0"/>
                  </a:lnTo>
                  <a:lnTo>
                    <a:pt x="459414" y="10246"/>
                  </a:lnTo>
                  <a:lnTo>
                    <a:pt x="449453" y="30675"/>
                  </a:lnTo>
                  <a:lnTo>
                    <a:pt x="442380" y="55630"/>
                  </a:lnTo>
                  <a:lnTo>
                    <a:pt x="436590" y="86829"/>
                  </a:lnTo>
                  <a:lnTo>
                    <a:pt x="431371" y="121862"/>
                  </a:lnTo>
                  <a:lnTo>
                    <a:pt x="428868" y="140094"/>
                  </a:lnTo>
                  <a:lnTo>
                    <a:pt x="426406" y="158598"/>
                  </a:lnTo>
                  <a:lnTo>
                    <a:pt x="424764" y="177285"/>
                  </a:lnTo>
                  <a:lnTo>
                    <a:pt x="423670" y="196093"/>
                  </a:lnTo>
                  <a:lnTo>
                    <a:pt x="422940" y="214981"/>
                  </a:lnTo>
                  <a:lnTo>
                    <a:pt x="423248" y="233924"/>
                  </a:lnTo>
                  <a:lnTo>
                    <a:pt x="424246" y="252902"/>
                  </a:lnTo>
                  <a:lnTo>
                    <a:pt x="425706" y="271904"/>
                  </a:lnTo>
                  <a:lnTo>
                    <a:pt x="431561" y="305717"/>
                  </a:lnTo>
                  <a:lnTo>
                    <a:pt x="439455" y="336621"/>
                  </a:lnTo>
                  <a:lnTo>
                    <a:pt x="448255" y="366230"/>
                  </a:lnTo>
                  <a:lnTo>
                    <a:pt x="459574" y="391032"/>
                  </a:lnTo>
                  <a:lnTo>
                    <a:pt x="479335" y="420728"/>
                  </a:lnTo>
                  <a:lnTo>
                    <a:pt x="486244" y="429032"/>
                  </a:lnTo>
                  <a:lnTo>
                    <a:pt x="502387" y="438259"/>
                  </a:lnTo>
                  <a:lnTo>
                    <a:pt x="511137" y="440719"/>
                  </a:lnTo>
                  <a:lnTo>
                    <a:pt x="517764" y="439978"/>
                  </a:lnTo>
                  <a:lnTo>
                    <a:pt x="522976" y="437102"/>
                  </a:lnTo>
                  <a:lnTo>
                    <a:pt x="527245" y="432804"/>
                  </a:lnTo>
                  <a:lnTo>
                    <a:pt x="537044" y="404001"/>
                  </a:lnTo>
                  <a:lnTo>
                    <a:pt x="538194" y="376598"/>
                  </a:lnTo>
                  <a:lnTo>
                    <a:pt x="535781" y="33134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sp>
        <p:nvSpPr>
          <p:cNvPr id="5" name="SMARTInkShape-214"/>
          <p:cNvSpPr/>
          <p:nvPr/>
        </p:nvSpPr>
        <p:spPr bwMode="auto">
          <a:xfrm>
            <a:off x="2894303" y="2066541"/>
            <a:ext cx="1090257" cy="567078"/>
          </a:xfrm>
          <a:custGeom>
            <a:avLst/>
            <a:gdLst/>
            <a:ahLst/>
            <a:cxnLst/>
            <a:rect l="0" t="0" r="0" b="0"/>
            <a:pathLst>
              <a:path w="1090257" h="567078">
                <a:moveTo>
                  <a:pt x="98928" y="126590"/>
                </a:moveTo>
                <a:lnTo>
                  <a:pt x="98928" y="119005"/>
                </a:lnTo>
                <a:lnTo>
                  <a:pt x="117890" y="91535"/>
                </a:lnTo>
                <a:lnTo>
                  <a:pt x="152436" y="60817"/>
                </a:lnTo>
                <a:lnTo>
                  <a:pt x="187533" y="43383"/>
                </a:lnTo>
                <a:lnTo>
                  <a:pt x="208004" y="35400"/>
                </a:lnTo>
                <a:lnTo>
                  <a:pt x="231177" y="28490"/>
                </a:lnTo>
                <a:lnTo>
                  <a:pt x="256150" y="22297"/>
                </a:lnTo>
                <a:lnTo>
                  <a:pt x="282324" y="16580"/>
                </a:lnTo>
                <a:lnTo>
                  <a:pt x="311680" y="11975"/>
                </a:lnTo>
                <a:lnTo>
                  <a:pt x="343156" y="8111"/>
                </a:lnTo>
                <a:lnTo>
                  <a:pt x="376047" y="4742"/>
                </a:lnTo>
                <a:lnTo>
                  <a:pt x="411468" y="2495"/>
                </a:lnTo>
                <a:lnTo>
                  <a:pt x="448576" y="998"/>
                </a:lnTo>
                <a:lnTo>
                  <a:pt x="486808" y="0"/>
                </a:lnTo>
                <a:lnTo>
                  <a:pt x="524996" y="128"/>
                </a:lnTo>
                <a:lnTo>
                  <a:pt x="563155" y="1007"/>
                </a:lnTo>
                <a:lnTo>
                  <a:pt x="601294" y="2387"/>
                </a:lnTo>
                <a:lnTo>
                  <a:pt x="639420" y="5688"/>
                </a:lnTo>
                <a:lnTo>
                  <a:pt x="677537" y="10270"/>
                </a:lnTo>
                <a:lnTo>
                  <a:pt x="715649" y="15706"/>
                </a:lnTo>
                <a:lnTo>
                  <a:pt x="752169" y="23298"/>
                </a:lnTo>
                <a:lnTo>
                  <a:pt x="787628" y="32329"/>
                </a:lnTo>
                <a:lnTo>
                  <a:pt x="822381" y="42318"/>
                </a:lnTo>
                <a:lnTo>
                  <a:pt x="855074" y="53740"/>
                </a:lnTo>
                <a:lnTo>
                  <a:pt x="886394" y="66117"/>
                </a:lnTo>
                <a:lnTo>
                  <a:pt x="916799" y="79131"/>
                </a:lnTo>
                <a:lnTo>
                  <a:pt x="944213" y="93363"/>
                </a:lnTo>
                <a:lnTo>
                  <a:pt x="969632" y="108408"/>
                </a:lnTo>
                <a:lnTo>
                  <a:pt x="993723" y="123994"/>
                </a:lnTo>
                <a:lnTo>
                  <a:pt x="1014545" y="140734"/>
                </a:lnTo>
                <a:lnTo>
                  <a:pt x="1033190" y="158245"/>
                </a:lnTo>
                <a:lnTo>
                  <a:pt x="1050382" y="176268"/>
                </a:lnTo>
                <a:lnTo>
                  <a:pt x="1063431" y="194634"/>
                </a:lnTo>
                <a:lnTo>
                  <a:pt x="1073717" y="213228"/>
                </a:lnTo>
                <a:lnTo>
                  <a:pt x="1082162" y="231974"/>
                </a:lnTo>
                <a:lnTo>
                  <a:pt x="1086999" y="250821"/>
                </a:lnTo>
                <a:lnTo>
                  <a:pt x="1089429" y="269736"/>
                </a:lnTo>
                <a:lnTo>
                  <a:pt x="1090256" y="288695"/>
                </a:lnTo>
                <a:lnTo>
                  <a:pt x="1087632" y="306892"/>
                </a:lnTo>
                <a:lnTo>
                  <a:pt x="1076250" y="341926"/>
                </a:lnTo>
                <a:lnTo>
                  <a:pt x="1052141" y="376018"/>
                </a:lnTo>
                <a:lnTo>
                  <a:pt x="1018672" y="408897"/>
                </a:lnTo>
                <a:lnTo>
                  <a:pt x="998635" y="424332"/>
                </a:lnTo>
                <a:lnTo>
                  <a:pt x="977339" y="439385"/>
                </a:lnTo>
                <a:lnTo>
                  <a:pt x="954410" y="454182"/>
                </a:lnTo>
                <a:lnTo>
                  <a:pt x="930393" y="468810"/>
                </a:lnTo>
                <a:lnTo>
                  <a:pt x="905651" y="483324"/>
                </a:lnTo>
                <a:lnTo>
                  <a:pt x="878043" y="496175"/>
                </a:lnTo>
                <a:lnTo>
                  <a:pt x="848526" y="507918"/>
                </a:lnTo>
                <a:lnTo>
                  <a:pt x="817735" y="518921"/>
                </a:lnTo>
                <a:lnTo>
                  <a:pt x="786095" y="528638"/>
                </a:lnTo>
                <a:lnTo>
                  <a:pt x="753889" y="537497"/>
                </a:lnTo>
                <a:lnTo>
                  <a:pt x="721307" y="545784"/>
                </a:lnTo>
                <a:lnTo>
                  <a:pt x="687678" y="552103"/>
                </a:lnTo>
                <a:lnTo>
                  <a:pt x="653353" y="557109"/>
                </a:lnTo>
                <a:lnTo>
                  <a:pt x="618564" y="561240"/>
                </a:lnTo>
                <a:lnTo>
                  <a:pt x="583465" y="563994"/>
                </a:lnTo>
                <a:lnTo>
                  <a:pt x="548159" y="565830"/>
                </a:lnTo>
                <a:lnTo>
                  <a:pt x="512715" y="567055"/>
                </a:lnTo>
                <a:lnTo>
                  <a:pt x="477180" y="567077"/>
                </a:lnTo>
                <a:lnTo>
                  <a:pt x="441584" y="566298"/>
                </a:lnTo>
                <a:lnTo>
                  <a:pt x="405946" y="564985"/>
                </a:lnTo>
                <a:lnTo>
                  <a:pt x="371869" y="560935"/>
                </a:lnTo>
                <a:lnTo>
                  <a:pt x="338833" y="555059"/>
                </a:lnTo>
                <a:lnTo>
                  <a:pt x="306490" y="547968"/>
                </a:lnTo>
                <a:lnTo>
                  <a:pt x="275402" y="539271"/>
                </a:lnTo>
                <a:lnTo>
                  <a:pt x="245153" y="529504"/>
                </a:lnTo>
                <a:lnTo>
                  <a:pt x="215461" y="519025"/>
                </a:lnTo>
                <a:lnTo>
                  <a:pt x="188523" y="508070"/>
                </a:lnTo>
                <a:lnTo>
                  <a:pt x="163420" y="496797"/>
                </a:lnTo>
                <a:lnTo>
                  <a:pt x="139542" y="485314"/>
                </a:lnTo>
                <a:lnTo>
                  <a:pt x="118067" y="472102"/>
                </a:lnTo>
                <a:lnTo>
                  <a:pt x="98193" y="457737"/>
                </a:lnTo>
                <a:lnTo>
                  <a:pt x="62883" y="427754"/>
                </a:lnTo>
                <a:lnTo>
                  <a:pt x="33960" y="398553"/>
                </a:lnTo>
                <a:lnTo>
                  <a:pt x="14226" y="369700"/>
                </a:lnTo>
                <a:lnTo>
                  <a:pt x="2545" y="340208"/>
                </a:lnTo>
                <a:lnTo>
                  <a:pt x="0" y="308579"/>
                </a:lnTo>
                <a:lnTo>
                  <a:pt x="5748" y="278118"/>
                </a:lnTo>
                <a:lnTo>
                  <a:pt x="18621" y="247911"/>
                </a:lnTo>
                <a:lnTo>
                  <a:pt x="40217" y="215965"/>
                </a:lnTo>
                <a:lnTo>
                  <a:pt x="72041" y="185362"/>
                </a:lnTo>
                <a:lnTo>
                  <a:pt x="90528" y="170534"/>
                </a:lnTo>
                <a:lnTo>
                  <a:pt x="112378" y="156680"/>
                </a:lnTo>
                <a:lnTo>
                  <a:pt x="136470" y="143475"/>
                </a:lnTo>
                <a:lnTo>
                  <a:pt x="162056" y="130703"/>
                </a:lnTo>
                <a:lnTo>
                  <a:pt x="188638" y="119013"/>
                </a:lnTo>
                <a:lnTo>
                  <a:pt x="215885" y="108045"/>
                </a:lnTo>
                <a:lnTo>
                  <a:pt x="243574" y="97558"/>
                </a:lnTo>
                <a:lnTo>
                  <a:pt x="271559" y="88979"/>
                </a:lnTo>
                <a:lnTo>
                  <a:pt x="299740" y="81672"/>
                </a:lnTo>
                <a:lnTo>
                  <a:pt x="328053" y="75214"/>
                </a:lnTo>
                <a:lnTo>
                  <a:pt x="355659" y="69320"/>
                </a:lnTo>
                <a:lnTo>
                  <a:pt x="382795" y="63804"/>
                </a:lnTo>
                <a:lnTo>
                  <a:pt x="409616" y="58539"/>
                </a:lnTo>
                <a:lnTo>
                  <a:pt x="433054" y="55029"/>
                </a:lnTo>
                <a:lnTo>
                  <a:pt x="454235" y="52689"/>
                </a:lnTo>
                <a:lnTo>
                  <a:pt x="487030" y="50089"/>
                </a:lnTo>
                <a:lnTo>
                  <a:pt x="513266" y="48009"/>
                </a:lnTo>
              </a:path>
            </a:pathLst>
          </a:cu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11" name="SMARTInkShape-Group139"/>
          <p:cNvGrpSpPr/>
          <p:nvPr/>
        </p:nvGrpSpPr>
        <p:grpSpPr>
          <a:xfrm>
            <a:off x="1914525" y="3886200"/>
            <a:ext cx="964407" cy="614364"/>
            <a:chOff x="1914525" y="3886200"/>
            <a:chExt cx="964407" cy="614364"/>
          </a:xfrm>
        </p:grpSpPr>
        <p:sp>
          <p:nvSpPr>
            <p:cNvPr id="6" name="SMARTInkShape-215"/>
            <p:cNvSpPr/>
            <p:nvPr/>
          </p:nvSpPr>
          <p:spPr bwMode="auto">
            <a:xfrm>
              <a:off x="2736056" y="3886200"/>
              <a:ext cx="78583" cy="78582"/>
            </a:xfrm>
            <a:custGeom>
              <a:avLst/>
              <a:gdLst/>
              <a:ahLst/>
              <a:cxnLst/>
              <a:rect l="0" t="0" r="0" b="0"/>
              <a:pathLst>
                <a:path w="78583" h="78582">
                  <a:moveTo>
                    <a:pt x="0" y="78581"/>
                  </a:moveTo>
                  <a:lnTo>
                    <a:pt x="29829" y="54902"/>
                  </a:lnTo>
                  <a:lnTo>
                    <a:pt x="56604" y="32247"/>
                  </a:lnTo>
                  <a:lnTo>
                    <a:pt x="78582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7" name="SMARTInkShape-216"/>
            <p:cNvSpPr/>
            <p:nvPr/>
          </p:nvSpPr>
          <p:spPr bwMode="auto">
            <a:xfrm>
              <a:off x="2565242" y="4057650"/>
              <a:ext cx="313690" cy="346671"/>
            </a:xfrm>
            <a:custGeom>
              <a:avLst/>
              <a:gdLst/>
              <a:ahLst/>
              <a:cxnLst/>
              <a:rect l="0" t="0" r="0" b="0"/>
              <a:pathLst>
                <a:path w="313690" h="346671">
                  <a:moveTo>
                    <a:pt x="106521" y="0"/>
                  </a:moveTo>
                  <a:lnTo>
                    <a:pt x="102728" y="3792"/>
                  </a:lnTo>
                  <a:lnTo>
                    <a:pt x="100866" y="9887"/>
                  </a:lnTo>
                  <a:lnTo>
                    <a:pt x="100370" y="13735"/>
                  </a:lnTo>
                  <a:lnTo>
                    <a:pt x="86083" y="47964"/>
                  </a:lnTo>
                  <a:lnTo>
                    <a:pt x="76123" y="82209"/>
                  </a:lnTo>
                  <a:lnTo>
                    <a:pt x="66817" y="108769"/>
                  </a:lnTo>
                  <a:lnTo>
                    <a:pt x="54743" y="136448"/>
                  </a:lnTo>
                  <a:lnTo>
                    <a:pt x="43556" y="162508"/>
                  </a:lnTo>
                  <a:lnTo>
                    <a:pt x="32499" y="188113"/>
                  </a:lnTo>
                  <a:lnTo>
                    <a:pt x="19647" y="215369"/>
                  </a:lnTo>
                  <a:lnTo>
                    <a:pt x="6609" y="249903"/>
                  </a:lnTo>
                  <a:lnTo>
                    <a:pt x="795" y="284314"/>
                  </a:lnTo>
                  <a:lnTo>
                    <a:pt x="0" y="299399"/>
                  </a:lnTo>
                  <a:lnTo>
                    <a:pt x="3880" y="314041"/>
                  </a:lnTo>
                  <a:lnTo>
                    <a:pt x="7137" y="321280"/>
                  </a:lnTo>
                  <a:lnTo>
                    <a:pt x="13278" y="325312"/>
                  </a:lnTo>
                  <a:lnTo>
                    <a:pt x="30683" y="327675"/>
                  </a:lnTo>
                  <a:lnTo>
                    <a:pt x="47415" y="323962"/>
                  </a:lnTo>
                  <a:lnTo>
                    <a:pt x="55211" y="320750"/>
                  </a:lnTo>
                  <a:lnTo>
                    <a:pt x="68106" y="308714"/>
                  </a:lnTo>
                  <a:lnTo>
                    <a:pt x="84290" y="281971"/>
                  </a:lnTo>
                  <a:lnTo>
                    <a:pt x="99140" y="246795"/>
                  </a:lnTo>
                  <a:lnTo>
                    <a:pt x="108797" y="220018"/>
                  </a:lnTo>
                  <a:lnTo>
                    <a:pt x="118380" y="192242"/>
                  </a:lnTo>
                  <a:lnTo>
                    <a:pt x="125814" y="166139"/>
                  </a:lnTo>
                  <a:lnTo>
                    <a:pt x="134462" y="131247"/>
                  </a:lnTo>
                  <a:lnTo>
                    <a:pt x="140703" y="98597"/>
                  </a:lnTo>
                  <a:lnTo>
                    <a:pt x="141936" y="84152"/>
                  </a:lnTo>
                  <a:lnTo>
                    <a:pt x="142037" y="83882"/>
                  </a:lnTo>
                  <a:lnTo>
                    <a:pt x="146020" y="113088"/>
                  </a:lnTo>
                  <a:lnTo>
                    <a:pt x="148719" y="148339"/>
                  </a:lnTo>
                  <a:lnTo>
                    <a:pt x="149980" y="177214"/>
                  </a:lnTo>
                  <a:lnTo>
                    <a:pt x="155028" y="210552"/>
                  </a:lnTo>
                  <a:lnTo>
                    <a:pt x="161551" y="244772"/>
                  </a:lnTo>
                  <a:lnTo>
                    <a:pt x="169304" y="275372"/>
                  </a:lnTo>
                  <a:lnTo>
                    <a:pt x="181303" y="303754"/>
                  </a:lnTo>
                  <a:lnTo>
                    <a:pt x="195706" y="326803"/>
                  </a:lnTo>
                  <a:lnTo>
                    <a:pt x="213909" y="342452"/>
                  </a:lnTo>
                  <a:lnTo>
                    <a:pt x="224628" y="346670"/>
                  </a:lnTo>
                  <a:lnTo>
                    <a:pt x="234683" y="346428"/>
                  </a:lnTo>
                  <a:lnTo>
                    <a:pt x="239587" y="345252"/>
                  </a:lnTo>
                  <a:lnTo>
                    <a:pt x="257866" y="328428"/>
                  </a:lnTo>
                  <a:lnTo>
                    <a:pt x="274571" y="299541"/>
                  </a:lnTo>
                  <a:lnTo>
                    <a:pt x="284662" y="275211"/>
                  </a:lnTo>
                  <a:lnTo>
                    <a:pt x="294438" y="246935"/>
                  </a:lnTo>
                  <a:lnTo>
                    <a:pt x="313689" y="178594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8" name="SMARTInkShape-217"/>
            <p:cNvSpPr/>
            <p:nvPr/>
          </p:nvSpPr>
          <p:spPr bwMode="auto">
            <a:xfrm>
              <a:off x="2293144" y="4243388"/>
              <a:ext cx="200026" cy="28576"/>
            </a:xfrm>
            <a:custGeom>
              <a:avLst/>
              <a:gdLst/>
              <a:ahLst/>
              <a:cxnLst/>
              <a:rect l="0" t="0" r="0" b="0"/>
              <a:pathLst>
                <a:path w="200026" h="28576">
                  <a:moveTo>
                    <a:pt x="0" y="28575"/>
                  </a:moveTo>
                  <a:lnTo>
                    <a:pt x="29829" y="18632"/>
                  </a:lnTo>
                  <a:lnTo>
                    <a:pt x="58191" y="15145"/>
                  </a:lnTo>
                  <a:lnTo>
                    <a:pt x="85151" y="14541"/>
                  </a:lnTo>
                  <a:lnTo>
                    <a:pt x="117922" y="13568"/>
                  </a:lnTo>
                  <a:lnTo>
                    <a:pt x="152768" y="8606"/>
                  </a:lnTo>
                  <a:lnTo>
                    <a:pt x="184259" y="2902"/>
                  </a:lnTo>
                  <a:lnTo>
                    <a:pt x="200025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9" name="SMARTInkShape-218"/>
            <p:cNvSpPr/>
            <p:nvPr/>
          </p:nvSpPr>
          <p:spPr bwMode="auto">
            <a:xfrm>
              <a:off x="2421731" y="3936206"/>
              <a:ext cx="21043" cy="514351"/>
            </a:xfrm>
            <a:custGeom>
              <a:avLst/>
              <a:gdLst/>
              <a:ahLst/>
              <a:cxnLst/>
              <a:rect l="0" t="0" r="0" b="0"/>
              <a:pathLst>
                <a:path w="21043" h="514351">
                  <a:moveTo>
                    <a:pt x="0" y="0"/>
                  </a:moveTo>
                  <a:lnTo>
                    <a:pt x="0" y="33201"/>
                  </a:lnTo>
                  <a:lnTo>
                    <a:pt x="0" y="56031"/>
                  </a:lnTo>
                  <a:lnTo>
                    <a:pt x="0" y="84699"/>
                  </a:lnTo>
                  <a:lnTo>
                    <a:pt x="0" y="118077"/>
                  </a:lnTo>
                  <a:lnTo>
                    <a:pt x="0" y="135868"/>
                  </a:lnTo>
                  <a:lnTo>
                    <a:pt x="0" y="154873"/>
                  </a:lnTo>
                  <a:lnTo>
                    <a:pt x="0" y="174686"/>
                  </a:lnTo>
                  <a:lnTo>
                    <a:pt x="0" y="195039"/>
                  </a:lnTo>
                  <a:lnTo>
                    <a:pt x="794" y="215751"/>
                  </a:lnTo>
                  <a:lnTo>
                    <a:pt x="2117" y="236703"/>
                  </a:lnTo>
                  <a:lnTo>
                    <a:pt x="3793" y="257814"/>
                  </a:lnTo>
                  <a:lnTo>
                    <a:pt x="4910" y="279033"/>
                  </a:lnTo>
                  <a:lnTo>
                    <a:pt x="5655" y="300322"/>
                  </a:lnTo>
                  <a:lnTo>
                    <a:pt x="6151" y="321659"/>
                  </a:lnTo>
                  <a:lnTo>
                    <a:pt x="7276" y="342233"/>
                  </a:lnTo>
                  <a:lnTo>
                    <a:pt x="8819" y="362299"/>
                  </a:lnTo>
                  <a:lnTo>
                    <a:pt x="10642" y="382027"/>
                  </a:lnTo>
                  <a:lnTo>
                    <a:pt x="14784" y="416646"/>
                  </a:lnTo>
                  <a:lnTo>
                    <a:pt x="18477" y="447114"/>
                  </a:lnTo>
                  <a:lnTo>
                    <a:pt x="20118" y="473884"/>
                  </a:lnTo>
                  <a:lnTo>
                    <a:pt x="21042" y="507475"/>
                  </a:lnTo>
                  <a:lnTo>
                    <a:pt x="19585" y="512942"/>
                  </a:lnTo>
                  <a:lnTo>
                    <a:pt x="7144" y="51435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" name="SMARTInkShape-219"/>
            <p:cNvSpPr/>
            <p:nvPr/>
          </p:nvSpPr>
          <p:spPr bwMode="auto">
            <a:xfrm>
              <a:off x="1914525" y="4139264"/>
              <a:ext cx="405589" cy="361300"/>
            </a:xfrm>
            <a:custGeom>
              <a:avLst/>
              <a:gdLst/>
              <a:ahLst/>
              <a:cxnLst/>
              <a:rect l="0" t="0" r="0" b="0"/>
              <a:pathLst>
                <a:path w="405589" h="361300">
                  <a:moveTo>
                    <a:pt x="0" y="361299"/>
                  </a:moveTo>
                  <a:lnTo>
                    <a:pt x="27471" y="333827"/>
                  </a:lnTo>
                  <a:lnTo>
                    <a:pt x="53472" y="304035"/>
                  </a:lnTo>
                  <a:lnTo>
                    <a:pt x="71919" y="279491"/>
                  </a:lnTo>
                  <a:lnTo>
                    <a:pt x="89908" y="251915"/>
                  </a:lnTo>
                  <a:lnTo>
                    <a:pt x="105840" y="221138"/>
                  </a:lnTo>
                  <a:lnTo>
                    <a:pt x="118742" y="191055"/>
                  </a:lnTo>
                  <a:lnTo>
                    <a:pt x="129768" y="161810"/>
                  </a:lnTo>
                  <a:lnTo>
                    <a:pt x="139960" y="132937"/>
                  </a:lnTo>
                  <a:lnTo>
                    <a:pt x="145548" y="104229"/>
                  </a:lnTo>
                  <a:lnTo>
                    <a:pt x="148032" y="77183"/>
                  </a:lnTo>
                  <a:lnTo>
                    <a:pt x="149430" y="45694"/>
                  </a:lnTo>
                  <a:lnTo>
                    <a:pt x="149757" y="31588"/>
                  </a:lnTo>
                  <a:lnTo>
                    <a:pt x="147463" y="27192"/>
                  </a:lnTo>
                  <a:lnTo>
                    <a:pt x="143552" y="24261"/>
                  </a:lnTo>
                  <a:lnTo>
                    <a:pt x="138564" y="22306"/>
                  </a:lnTo>
                  <a:lnTo>
                    <a:pt x="134445" y="23385"/>
                  </a:lnTo>
                  <a:lnTo>
                    <a:pt x="130905" y="26485"/>
                  </a:lnTo>
                  <a:lnTo>
                    <a:pt x="124855" y="37074"/>
                  </a:lnTo>
                  <a:lnTo>
                    <a:pt x="114503" y="71858"/>
                  </a:lnTo>
                  <a:lnTo>
                    <a:pt x="107217" y="107264"/>
                  </a:lnTo>
                  <a:lnTo>
                    <a:pt x="103214" y="134094"/>
                  </a:lnTo>
                  <a:lnTo>
                    <a:pt x="101435" y="161894"/>
                  </a:lnTo>
                  <a:lnTo>
                    <a:pt x="100645" y="190124"/>
                  </a:lnTo>
                  <a:lnTo>
                    <a:pt x="100293" y="217752"/>
                  </a:lnTo>
                  <a:lnTo>
                    <a:pt x="100137" y="243260"/>
                  </a:lnTo>
                  <a:lnTo>
                    <a:pt x="103842" y="276142"/>
                  </a:lnTo>
                  <a:lnTo>
                    <a:pt x="109917" y="291966"/>
                  </a:lnTo>
                  <a:lnTo>
                    <a:pt x="126751" y="315059"/>
                  </a:lnTo>
                  <a:lnTo>
                    <a:pt x="138090" y="320904"/>
                  </a:lnTo>
                  <a:lnTo>
                    <a:pt x="144448" y="322462"/>
                  </a:lnTo>
                  <a:lnTo>
                    <a:pt x="159978" y="319961"/>
                  </a:lnTo>
                  <a:lnTo>
                    <a:pt x="176670" y="312764"/>
                  </a:lnTo>
                  <a:lnTo>
                    <a:pt x="208905" y="286624"/>
                  </a:lnTo>
                  <a:lnTo>
                    <a:pt x="236258" y="256094"/>
                  </a:lnTo>
                  <a:lnTo>
                    <a:pt x="255022" y="230403"/>
                  </a:lnTo>
                  <a:lnTo>
                    <a:pt x="273945" y="203110"/>
                  </a:lnTo>
                  <a:lnTo>
                    <a:pt x="292939" y="172989"/>
                  </a:lnTo>
                  <a:lnTo>
                    <a:pt x="311170" y="141874"/>
                  </a:lnTo>
                  <a:lnTo>
                    <a:pt x="327210" y="112170"/>
                  </a:lnTo>
                  <a:lnTo>
                    <a:pt x="342277" y="85210"/>
                  </a:lnTo>
                  <a:lnTo>
                    <a:pt x="364147" y="51953"/>
                  </a:lnTo>
                  <a:lnTo>
                    <a:pt x="393529" y="17614"/>
                  </a:lnTo>
                  <a:lnTo>
                    <a:pt x="405237" y="0"/>
                  </a:lnTo>
                  <a:lnTo>
                    <a:pt x="399165" y="27029"/>
                  </a:lnTo>
                  <a:lnTo>
                    <a:pt x="394761" y="61702"/>
                  </a:lnTo>
                  <a:lnTo>
                    <a:pt x="394524" y="86063"/>
                  </a:lnTo>
                  <a:lnTo>
                    <a:pt x="397065" y="112766"/>
                  </a:lnTo>
                  <a:lnTo>
                    <a:pt x="398723" y="138392"/>
                  </a:lnTo>
                  <a:lnTo>
                    <a:pt x="400254" y="163010"/>
                  </a:lnTo>
                  <a:lnTo>
                    <a:pt x="403580" y="187180"/>
                  </a:lnTo>
                  <a:lnTo>
                    <a:pt x="405588" y="211152"/>
                  </a:lnTo>
                  <a:lnTo>
                    <a:pt x="404601" y="244844"/>
                  </a:lnTo>
                  <a:lnTo>
                    <a:pt x="403084" y="255087"/>
                  </a:lnTo>
                  <a:lnTo>
                    <a:pt x="392932" y="274935"/>
                  </a:lnTo>
                  <a:lnTo>
                    <a:pt x="378630" y="291959"/>
                  </a:lnTo>
                  <a:lnTo>
                    <a:pt x="364336" y="302170"/>
                  </a:lnTo>
                  <a:lnTo>
                    <a:pt x="341579" y="305121"/>
                  </a:lnTo>
                  <a:lnTo>
                    <a:pt x="315326" y="304581"/>
                  </a:lnTo>
                  <a:lnTo>
                    <a:pt x="283489" y="303483"/>
                  </a:lnTo>
                  <a:lnTo>
                    <a:pt x="250996" y="296403"/>
                  </a:lnTo>
                  <a:lnTo>
                    <a:pt x="237760" y="291181"/>
                  </a:lnTo>
                  <a:lnTo>
                    <a:pt x="229232" y="283569"/>
                  </a:lnTo>
                  <a:lnTo>
                    <a:pt x="227433" y="280110"/>
                  </a:lnTo>
                  <a:lnTo>
                    <a:pt x="227029" y="277010"/>
                  </a:lnTo>
                  <a:lnTo>
                    <a:pt x="227552" y="274150"/>
                  </a:lnTo>
                  <a:lnTo>
                    <a:pt x="242888" y="261286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grpSp>
        <p:nvGrpSpPr>
          <p:cNvPr id="23" name="SMARTInkShape-Group140"/>
          <p:cNvGrpSpPr/>
          <p:nvPr/>
        </p:nvGrpSpPr>
        <p:grpSpPr>
          <a:xfrm>
            <a:off x="3538186" y="3749333"/>
            <a:ext cx="2734028" cy="545855"/>
            <a:chOff x="3538186" y="3749333"/>
            <a:chExt cx="2734028" cy="545855"/>
          </a:xfrm>
        </p:grpSpPr>
        <p:sp>
          <p:nvSpPr>
            <p:cNvPr id="12" name="SMARTInkShape-220"/>
            <p:cNvSpPr/>
            <p:nvPr/>
          </p:nvSpPr>
          <p:spPr bwMode="auto">
            <a:xfrm>
              <a:off x="4996567" y="3893344"/>
              <a:ext cx="11203" cy="7145"/>
            </a:xfrm>
            <a:custGeom>
              <a:avLst/>
              <a:gdLst/>
              <a:ahLst/>
              <a:cxnLst/>
              <a:rect l="0" t="0" r="0" b="0"/>
              <a:pathLst>
                <a:path w="11203" h="7145">
                  <a:moveTo>
                    <a:pt x="11202" y="0"/>
                  </a:moveTo>
                  <a:lnTo>
                    <a:pt x="7410" y="0"/>
                  </a:lnTo>
                  <a:lnTo>
                    <a:pt x="6292" y="794"/>
                  </a:lnTo>
                  <a:lnTo>
                    <a:pt x="5547" y="2116"/>
                  </a:lnTo>
                  <a:lnTo>
                    <a:pt x="4352" y="6151"/>
                  </a:lnTo>
                  <a:lnTo>
                    <a:pt x="2072" y="6702"/>
                  </a:lnTo>
                  <a:lnTo>
                    <a:pt x="0" y="6947"/>
                  </a:lnTo>
                  <a:lnTo>
                    <a:pt x="4058" y="7144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3" name="SMARTInkShape-221"/>
            <p:cNvSpPr/>
            <p:nvPr/>
          </p:nvSpPr>
          <p:spPr bwMode="auto">
            <a:xfrm>
              <a:off x="6250781" y="4257675"/>
              <a:ext cx="21433" cy="28576"/>
            </a:xfrm>
            <a:custGeom>
              <a:avLst/>
              <a:gdLst/>
              <a:ahLst/>
              <a:cxnLst/>
              <a:rect l="0" t="0" r="0" b="0"/>
              <a:pathLst>
                <a:path w="21433" h="28576">
                  <a:moveTo>
                    <a:pt x="21432" y="28575"/>
                  </a:move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4" name="SMARTInkShape-222"/>
            <p:cNvSpPr/>
            <p:nvPr/>
          </p:nvSpPr>
          <p:spPr bwMode="auto">
            <a:xfrm>
              <a:off x="6048605" y="3941302"/>
              <a:ext cx="129781" cy="252351"/>
            </a:xfrm>
            <a:custGeom>
              <a:avLst/>
              <a:gdLst/>
              <a:ahLst/>
              <a:cxnLst/>
              <a:rect l="0" t="0" r="0" b="0"/>
              <a:pathLst>
                <a:path w="129781" h="252351">
                  <a:moveTo>
                    <a:pt x="87876" y="9192"/>
                  </a:moveTo>
                  <a:lnTo>
                    <a:pt x="87876" y="1607"/>
                  </a:lnTo>
                  <a:lnTo>
                    <a:pt x="87083" y="166"/>
                  </a:lnTo>
                  <a:lnTo>
                    <a:pt x="85759" y="0"/>
                  </a:lnTo>
                  <a:lnTo>
                    <a:pt x="84084" y="683"/>
                  </a:lnTo>
                  <a:lnTo>
                    <a:pt x="59375" y="29501"/>
                  </a:lnTo>
                  <a:lnTo>
                    <a:pt x="38685" y="57983"/>
                  </a:lnTo>
                  <a:lnTo>
                    <a:pt x="22148" y="91206"/>
                  </a:lnTo>
                  <a:lnTo>
                    <a:pt x="7988" y="126184"/>
                  </a:lnTo>
                  <a:lnTo>
                    <a:pt x="0" y="160890"/>
                  </a:lnTo>
                  <a:lnTo>
                    <a:pt x="1955" y="191634"/>
                  </a:lnTo>
                  <a:lnTo>
                    <a:pt x="5503" y="211192"/>
                  </a:lnTo>
                  <a:lnTo>
                    <a:pt x="13960" y="226234"/>
                  </a:lnTo>
                  <a:lnTo>
                    <a:pt x="38792" y="248826"/>
                  </a:lnTo>
                  <a:lnTo>
                    <a:pt x="45628" y="251498"/>
                  </a:lnTo>
                  <a:lnTo>
                    <a:pt x="59574" y="252350"/>
                  </a:lnTo>
                  <a:lnTo>
                    <a:pt x="80813" y="248367"/>
                  </a:lnTo>
                  <a:lnTo>
                    <a:pt x="102188" y="234575"/>
                  </a:lnTo>
                  <a:lnTo>
                    <a:pt x="119810" y="207823"/>
                  </a:lnTo>
                  <a:lnTo>
                    <a:pt x="125882" y="183991"/>
                  </a:lnTo>
                  <a:lnTo>
                    <a:pt x="128580" y="158318"/>
                  </a:lnTo>
                  <a:lnTo>
                    <a:pt x="129780" y="133678"/>
                  </a:lnTo>
                  <a:lnTo>
                    <a:pt x="126079" y="109498"/>
                  </a:lnTo>
                  <a:lnTo>
                    <a:pt x="112954" y="75689"/>
                  </a:lnTo>
                  <a:lnTo>
                    <a:pt x="100609" y="57796"/>
                  </a:lnTo>
                  <a:lnTo>
                    <a:pt x="87186" y="47198"/>
                  </a:lnTo>
                  <a:lnTo>
                    <a:pt x="71165" y="44075"/>
                  </a:lnTo>
                  <a:lnTo>
                    <a:pt x="45014" y="44911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5" name="SMARTInkShape-223"/>
            <p:cNvSpPr/>
            <p:nvPr/>
          </p:nvSpPr>
          <p:spPr bwMode="auto">
            <a:xfrm>
              <a:off x="5745581" y="3749333"/>
              <a:ext cx="196559" cy="457619"/>
            </a:xfrm>
            <a:custGeom>
              <a:avLst/>
              <a:gdLst/>
              <a:ahLst/>
              <a:cxnLst/>
              <a:rect l="0" t="0" r="0" b="0"/>
              <a:pathLst>
                <a:path w="196559" h="457619">
                  <a:moveTo>
                    <a:pt x="148013" y="215448"/>
                  </a:moveTo>
                  <a:lnTo>
                    <a:pt x="144221" y="207863"/>
                  </a:lnTo>
                  <a:lnTo>
                    <a:pt x="141516" y="205629"/>
                  </a:lnTo>
                  <a:lnTo>
                    <a:pt x="134278" y="203147"/>
                  </a:lnTo>
                  <a:lnTo>
                    <a:pt x="113692" y="209334"/>
                  </a:lnTo>
                  <a:lnTo>
                    <a:pt x="91277" y="221221"/>
                  </a:lnTo>
                  <a:lnTo>
                    <a:pt x="72526" y="242885"/>
                  </a:lnTo>
                  <a:lnTo>
                    <a:pt x="52550" y="272092"/>
                  </a:lnTo>
                  <a:lnTo>
                    <a:pt x="35735" y="300948"/>
                  </a:lnTo>
                  <a:lnTo>
                    <a:pt x="22441" y="329648"/>
                  </a:lnTo>
                  <a:lnTo>
                    <a:pt x="12034" y="357485"/>
                  </a:lnTo>
                  <a:lnTo>
                    <a:pt x="4763" y="383086"/>
                  </a:lnTo>
                  <a:lnTo>
                    <a:pt x="0" y="416019"/>
                  </a:lnTo>
                  <a:lnTo>
                    <a:pt x="2381" y="442093"/>
                  </a:lnTo>
                  <a:lnTo>
                    <a:pt x="7269" y="448301"/>
                  </a:lnTo>
                  <a:lnTo>
                    <a:pt x="23282" y="457316"/>
                  </a:lnTo>
                  <a:lnTo>
                    <a:pt x="41513" y="457618"/>
                  </a:lnTo>
                  <a:lnTo>
                    <a:pt x="50819" y="455476"/>
                  </a:lnTo>
                  <a:lnTo>
                    <a:pt x="67509" y="442513"/>
                  </a:lnTo>
                  <a:lnTo>
                    <a:pt x="90293" y="408668"/>
                  </a:lnTo>
                  <a:lnTo>
                    <a:pt x="105691" y="378318"/>
                  </a:lnTo>
                  <a:lnTo>
                    <a:pt x="123118" y="343662"/>
                  </a:lnTo>
                  <a:lnTo>
                    <a:pt x="131416" y="323149"/>
                  </a:lnTo>
                  <a:lnTo>
                    <a:pt x="139330" y="300742"/>
                  </a:lnTo>
                  <a:lnTo>
                    <a:pt x="146986" y="277074"/>
                  </a:lnTo>
                  <a:lnTo>
                    <a:pt x="153679" y="253357"/>
                  </a:lnTo>
                  <a:lnTo>
                    <a:pt x="159728" y="229608"/>
                  </a:lnTo>
                  <a:lnTo>
                    <a:pt x="165348" y="205838"/>
                  </a:lnTo>
                  <a:lnTo>
                    <a:pt x="169888" y="182054"/>
                  </a:lnTo>
                  <a:lnTo>
                    <a:pt x="173709" y="158261"/>
                  </a:lnTo>
                  <a:lnTo>
                    <a:pt x="177050" y="134461"/>
                  </a:lnTo>
                  <a:lnTo>
                    <a:pt x="180070" y="113038"/>
                  </a:lnTo>
                  <a:lnTo>
                    <a:pt x="182879" y="93200"/>
                  </a:lnTo>
                  <a:lnTo>
                    <a:pt x="188115" y="57928"/>
                  </a:lnTo>
                  <a:lnTo>
                    <a:pt x="193088" y="29023"/>
                  </a:lnTo>
                  <a:lnTo>
                    <a:pt x="196558" y="1814"/>
                  </a:lnTo>
                  <a:lnTo>
                    <a:pt x="195458" y="0"/>
                  </a:lnTo>
                  <a:lnTo>
                    <a:pt x="193136" y="1966"/>
                  </a:lnTo>
                  <a:lnTo>
                    <a:pt x="190002" y="6452"/>
                  </a:lnTo>
                  <a:lnTo>
                    <a:pt x="185590" y="31727"/>
                  </a:lnTo>
                  <a:lnTo>
                    <a:pt x="180324" y="57330"/>
                  </a:lnTo>
                  <a:lnTo>
                    <a:pt x="173486" y="88023"/>
                  </a:lnTo>
                  <a:lnTo>
                    <a:pt x="167801" y="122832"/>
                  </a:lnTo>
                  <a:lnTo>
                    <a:pt x="165173" y="141798"/>
                  </a:lnTo>
                  <a:lnTo>
                    <a:pt x="162628" y="161585"/>
                  </a:lnTo>
                  <a:lnTo>
                    <a:pt x="160138" y="181921"/>
                  </a:lnTo>
                  <a:lnTo>
                    <a:pt x="157683" y="201828"/>
                  </a:lnTo>
                  <a:lnTo>
                    <a:pt x="155253" y="221449"/>
                  </a:lnTo>
                  <a:lnTo>
                    <a:pt x="152840" y="240880"/>
                  </a:lnTo>
                  <a:lnTo>
                    <a:pt x="151231" y="260184"/>
                  </a:lnTo>
                  <a:lnTo>
                    <a:pt x="150158" y="279404"/>
                  </a:lnTo>
                  <a:lnTo>
                    <a:pt x="149443" y="298566"/>
                  </a:lnTo>
                  <a:lnTo>
                    <a:pt x="149760" y="316898"/>
                  </a:lnTo>
                  <a:lnTo>
                    <a:pt x="152229" y="352083"/>
                  </a:lnTo>
                  <a:lnTo>
                    <a:pt x="155972" y="382008"/>
                  </a:lnTo>
                  <a:lnTo>
                    <a:pt x="162300" y="422617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6" name="SMARTInkShape-224"/>
            <p:cNvSpPr/>
            <p:nvPr/>
          </p:nvSpPr>
          <p:spPr bwMode="auto">
            <a:xfrm>
              <a:off x="5436695" y="3993356"/>
              <a:ext cx="142575" cy="257176"/>
            </a:xfrm>
            <a:custGeom>
              <a:avLst/>
              <a:gdLst/>
              <a:ahLst/>
              <a:cxnLst/>
              <a:rect l="0" t="0" r="0" b="0"/>
              <a:pathLst>
                <a:path w="142575" h="257176">
                  <a:moveTo>
                    <a:pt x="13986" y="0"/>
                  </a:moveTo>
                  <a:lnTo>
                    <a:pt x="13986" y="35670"/>
                  </a:lnTo>
                  <a:lnTo>
                    <a:pt x="11869" y="61369"/>
                  </a:lnTo>
                  <a:lnTo>
                    <a:pt x="8332" y="92002"/>
                  </a:lnTo>
                  <a:lnTo>
                    <a:pt x="7284" y="123304"/>
                  </a:lnTo>
                  <a:lnTo>
                    <a:pt x="4857" y="157714"/>
                  </a:lnTo>
                  <a:lnTo>
                    <a:pt x="1227" y="188812"/>
                  </a:lnTo>
                  <a:lnTo>
                    <a:pt x="0" y="220653"/>
                  </a:lnTo>
                  <a:lnTo>
                    <a:pt x="1949" y="229037"/>
                  </a:lnTo>
                  <a:lnTo>
                    <a:pt x="3581" y="231273"/>
                  </a:lnTo>
                  <a:lnTo>
                    <a:pt x="6255" y="228794"/>
                  </a:lnTo>
                  <a:lnTo>
                    <a:pt x="19838" y="198417"/>
                  </a:lnTo>
                  <a:lnTo>
                    <a:pt x="27891" y="168857"/>
                  </a:lnTo>
                  <a:lnTo>
                    <a:pt x="37421" y="134963"/>
                  </a:lnTo>
                  <a:lnTo>
                    <a:pt x="50299" y="101902"/>
                  </a:lnTo>
                  <a:lnTo>
                    <a:pt x="64168" y="74114"/>
                  </a:lnTo>
                  <a:lnTo>
                    <a:pt x="83077" y="47184"/>
                  </a:lnTo>
                  <a:lnTo>
                    <a:pt x="90466" y="40814"/>
                  </a:lnTo>
                  <a:lnTo>
                    <a:pt x="93548" y="39116"/>
                  </a:lnTo>
                  <a:lnTo>
                    <a:pt x="96396" y="38777"/>
                  </a:lnTo>
                  <a:lnTo>
                    <a:pt x="101677" y="40518"/>
                  </a:lnTo>
                  <a:lnTo>
                    <a:pt x="109113" y="61130"/>
                  </a:lnTo>
                  <a:lnTo>
                    <a:pt x="111828" y="85642"/>
                  </a:lnTo>
                  <a:lnTo>
                    <a:pt x="112240" y="112676"/>
                  </a:lnTo>
                  <a:lnTo>
                    <a:pt x="108803" y="145746"/>
                  </a:lnTo>
                  <a:lnTo>
                    <a:pt x="107432" y="174858"/>
                  </a:lnTo>
                  <a:lnTo>
                    <a:pt x="109086" y="206431"/>
                  </a:lnTo>
                  <a:lnTo>
                    <a:pt x="113403" y="220335"/>
                  </a:lnTo>
                  <a:lnTo>
                    <a:pt x="142574" y="25717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7" name="SMARTInkShape-225"/>
            <p:cNvSpPr/>
            <p:nvPr/>
          </p:nvSpPr>
          <p:spPr bwMode="auto">
            <a:xfrm>
              <a:off x="5090695" y="3968133"/>
              <a:ext cx="224256" cy="232393"/>
            </a:xfrm>
            <a:custGeom>
              <a:avLst/>
              <a:gdLst/>
              <a:ahLst/>
              <a:cxnLst/>
              <a:rect l="0" t="0" r="0" b="0"/>
              <a:pathLst>
                <a:path w="224256" h="232393">
                  <a:moveTo>
                    <a:pt x="152818" y="3792"/>
                  </a:moveTo>
                  <a:lnTo>
                    <a:pt x="149025" y="3792"/>
                  </a:lnTo>
                  <a:lnTo>
                    <a:pt x="145047" y="1675"/>
                  </a:lnTo>
                  <a:lnTo>
                    <a:pt x="142875" y="0"/>
                  </a:lnTo>
                  <a:lnTo>
                    <a:pt x="131994" y="2371"/>
                  </a:lnTo>
                  <a:lnTo>
                    <a:pt x="112252" y="12631"/>
                  </a:lnTo>
                  <a:lnTo>
                    <a:pt x="79948" y="40675"/>
                  </a:lnTo>
                  <a:lnTo>
                    <a:pt x="47025" y="70433"/>
                  </a:lnTo>
                  <a:lnTo>
                    <a:pt x="26751" y="97356"/>
                  </a:lnTo>
                  <a:lnTo>
                    <a:pt x="12806" y="125442"/>
                  </a:lnTo>
                  <a:lnTo>
                    <a:pt x="3647" y="153872"/>
                  </a:lnTo>
                  <a:lnTo>
                    <a:pt x="0" y="172094"/>
                  </a:lnTo>
                  <a:lnTo>
                    <a:pt x="4127" y="203195"/>
                  </a:lnTo>
                  <a:lnTo>
                    <a:pt x="10336" y="220831"/>
                  </a:lnTo>
                  <a:lnTo>
                    <a:pt x="12587" y="224684"/>
                  </a:lnTo>
                  <a:lnTo>
                    <a:pt x="18849" y="226460"/>
                  </a:lnTo>
                  <a:lnTo>
                    <a:pt x="38507" y="226316"/>
                  </a:lnTo>
                  <a:lnTo>
                    <a:pt x="58885" y="219373"/>
                  </a:lnTo>
                  <a:lnTo>
                    <a:pt x="94047" y="195512"/>
                  </a:lnTo>
                  <a:lnTo>
                    <a:pt x="120411" y="167313"/>
                  </a:lnTo>
                  <a:lnTo>
                    <a:pt x="144538" y="133822"/>
                  </a:lnTo>
                  <a:lnTo>
                    <a:pt x="162976" y="102557"/>
                  </a:lnTo>
                  <a:lnTo>
                    <a:pt x="177725" y="70044"/>
                  </a:lnTo>
                  <a:lnTo>
                    <a:pt x="184187" y="55878"/>
                  </a:lnTo>
                  <a:lnTo>
                    <a:pt x="184049" y="55978"/>
                  </a:lnTo>
                  <a:lnTo>
                    <a:pt x="174332" y="82716"/>
                  </a:lnTo>
                  <a:lnTo>
                    <a:pt x="169247" y="112726"/>
                  </a:lnTo>
                  <a:lnTo>
                    <a:pt x="167740" y="141725"/>
                  </a:lnTo>
                  <a:lnTo>
                    <a:pt x="171620" y="158758"/>
                  </a:lnTo>
                  <a:lnTo>
                    <a:pt x="183254" y="192888"/>
                  </a:lnTo>
                  <a:lnTo>
                    <a:pt x="194556" y="213190"/>
                  </a:lnTo>
                  <a:lnTo>
                    <a:pt x="205499" y="222006"/>
                  </a:lnTo>
                  <a:lnTo>
                    <a:pt x="224255" y="232392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8" name="SMARTInkShape-226"/>
            <p:cNvSpPr/>
            <p:nvPr/>
          </p:nvSpPr>
          <p:spPr bwMode="auto">
            <a:xfrm>
              <a:off x="4736628" y="3996205"/>
              <a:ext cx="235423" cy="249002"/>
            </a:xfrm>
            <a:custGeom>
              <a:avLst/>
              <a:gdLst/>
              <a:ahLst/>
              <a:cxnLst/>
              <a:rect l="0" t="0" r="0" b="0"/>
              <a:pathLst>
                <a:path w="235423" h="249002">
                  <a:moveTo>
                    <a:pt x="13966" y="11439"/>
                  </a:moveTo>
                  <a:lnTo>
                    <a:pt x="18875" y="44864"/>
                  </a:lnTo>
                  <a:lnTo>
                    <a:pt x="19654" y="78845"/>
                  </a:lnTo>
                  <a:lnTo>
                    <a:pt x="16004" y="114050"/>
                  </a:lnTo>
                  <a:lnTo>
                    <a:pt x="14872" y="137742"/>
                  </a:lnTo>
                  <a:lnTo>
                    <a:pt x="12252" y="163617"/>
                  </a:lnTo>
                  <a:lnTo>
                    <a:pt x="9235" y="189405"/>
                  </a:lnTo>
                  <a:lnTo>
                    <a:pt x="6743" y="220185"/>
                  </a:lnTo>
                  <a:lnTo>
                    <a:pt x="403" y="248719"/>
                  </a:lnTo>
                  <a:lnTo>
                    <a:pt x="162" y="249001"/>
                  </a:lnTo>
                  <a:lnTo>
                    <a:pt x="0" y="248395"/>
                  </a:lnTo>
                  <a:lnTo>
                    <a:pt x="3566" y="220995"/>
                  </a:lnTo>
                  <a:lnTo>
                    <a:pt x="7492" y="197179"/>
                  </a:lnTo>
                  <a:lnTo>
                    <a:pt x="12676" y="172571"/>
                  </a:lnTo>
                  <a:lnTo>
                    <a:pt x="20272" y="145760"/>
                  </a:lnTo>
                  <a:lnTo>
                    <a:pt x="28939" y="120085"/>
                  </a:lnTo>
                  <a:lnTo>
                    <a:pt x="42744" y="85434"/>
                  </a:lnTo>
                  <a:lnTo>
                    <a:pt x="59005" y="55059"/>
                  </a:lnTo>
                  <a:lnTo>
                    <a:pt x="78904" y="30184"/>
                  </a:lnTo>
                  <a:lnTo>
                    <a:pt x="106962" y="7557"/>
                  </a:lnTo>
                  <a:lnTo>
                    <a:pt x="121179" y="1776"/>
                  </a:lnTo>
                  <a:lnTo>
                    <a:pt x="134641" y="0"/>
                  </a:lnTo>
                  <a:lnTo>
                    <a:pt x="145916" y="1857"/>
                  </a:lnTo>
                  <a:lnTo>
                    <a:pt x="161189" y="11157"/>
                  </a:lnTo>
                  <a:lnTo>
                    <a:pt x="171975" y="23967"/>
                  </a:lnTo>
                  <a:lnTo>
                    <a:pt x="180199" y="45401"/>
                  </a:lnTo>
                  <a:lnTo>
                    <a:pt x="179476" y="81089"/>
                  </a:lnTo>
                  <a:lnTo>
                    <a:pt x="177835" y="109246"/>
                  </a:lnTo>
                  <a:lnTo>
                    <a:pt x="174262" y="137697"/>
                  </a:lnTo>
                  <a:lnTo>
                    <a:pt x="177525" y="165442"/>
                  </a:lnTo>
                  <a:lnTo>
                    <a:pt x="181380" y="181485"/>
                  </a:lnTo>
                  <a:lnTo>
                    <a:pt x="199389" y="207696"/>
                  </a:lnTo>
                  <a:lnTo>
                    <a:pt x="235422" y="23289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9" name="SMARTInkShape-227"/>
            <p:cNvSpPr/>
            <p:nvPr/>
          </p:nvSpPr>
          <p:spPr bwMode="auto">
            <a:xfrm>
              <a:off x="4536281" y="4014788"/>
              <a:ext cx="92870" cy="225617"/>
            </a:xfrm>
            <a:custGeom>
              <a:avLst/>
              <a:gdLst/>
              <a:ahLst/>
              <a:cxnLst/>
              <a:rect l="0" t="0" r="0" b="0"/>
              <a:pathLst>
                <a:path w="92870" h="225617">
                  <a:moveTo>
                    <a:pt x="0" y="0"/>
                  </a:moveTo>
                  <a:lnTo>
                    <a:pt x="0" y="3792"/>
                  </a:lnTo>
                  <a:lnTo>
                    <a:pt x="16094" y="36678"/>
                  </a:lnTo>
                  <a:lnTo>
                    <a:pt x="21171" y="70186"/>
                  </a:lnTo>
                  <a:lnTo>
                    <a:pt x="26823" y="98759"/>
                  </a:lnTo>
                  <a:lnTo>
                    <a:pt x="33524" y="131214"/>
                  </a:lnTo>
                  <a:lnTo>
                    <a:pt x="40537" y="160498"/>
                  </a:lnTo>
                  <a:lnTo>
                    <a:pt x="52134" y="192128"/>
                  </a:lnTo>
                  <a:lnTo>
                    <a:pt x="65684" y="217515"/>
                  </a:lnTo>
                  <a:lnTo>
                    <a:pt x="69190" y="221210"/>
                  </a:lnTo>
                  <a:lnTo>
                    <a:pt x="77318" y="225315"/>
                  </a:lnTo>
                  <a:lnTo>
                    <a:pt x="80914" y="225616"/>
                  </a:lnTo>
                  <a:lnTo>
                    <a:pt x="92869" y="221456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0" name="SMARTInkShape-228"/>
            <p:cNvSpPr/>
            <p:nvPr/>
          </p:nvSpPr>
          <p:spPr bwMode="auto">
            <a:xfrm>
              <a:off x="4079081" y="4008143"/>
              <a:ext cx="378620" cy="280986"/>
            </a:xfrm>
            <a:custGeom>
              <a:avLst/>
              <a:gdLst/>
              <a:ahLst/>
              <a:cxnLst/>
              <a:rect l="0" t="0" r="0" b="0"/>
              <a:pathLst>
                <a:path w="378620" h="280986">
                  <a:moveTo>
                    <a:pt x="0" y="6645"/>
                  </a:moveTo>
                  <a:lnTo>
                    <a:pt x="7585" y="18022"/>
                  </a:lnTo>
                  <a:lnTo>
                    <a:pt x="13758" y="48903"/>
                  </a:lnTo>
                  <a:lnTo>
                    <a:pt x="19599" y="77815"/>
                  </a:lnTo>
                  <a:lnTo>
                    <a:pt x="24056" y="102570"/>
                  </a:lnTo>
                  <a:lnTo>
                    <a:pt x="26567" y="129447"/>
                  </a:lnTo>
                  <a:lnTo>
                    <a:pt x="27683" y="156473"/>
                  </a:lnTo>
                  <a:lnTo>
                    <a:pt x="28179" y="181714"/>
                  </a:lnTo>
                  <a:lnTo>
                    <a:pt x="28399" y="206161"/>
                  </a:lnTo>
                  <a:lnTo>
                    <a:pt x="28523" y="240121"/>
                  </a:lnTo>
                  <a:lnTo>
                    <a:pt x="28560" y="268175"/>
                  </a:lnTo>
                  <a:lnTo>
                    <a:pt x="28571" y="280985"/>
                  </a:lnTo>
                  <a:lnTo>
                    <a:pt x="28572" y="280025"/>
                  </a:lnTo>
                  <a:lnTo>
                    <a:pt x="36346" y="250814"/>
                  </a:lnTo>
                  <a:lnTo>
                    <a:pt x="43048" y="217103"/>
                  </a:lnTo>
                  <a:lnTo>
                    <a:pt x="47708" y="189876"/>
                  </a:lnTo>
                  <a:lnTo>
                    <a:pt x="52424" y="159253"/>
                  </a:lnTo>
                  <a:lnTo>
                    <a:pt x="57167" y="129239"/>
                  </a:lnTo>
                  <a:lnTo>
                    <a:pt x="62714" y="101612"/>
                  </a:lnTo>
                  <a:lnTo>
                    <a:pt x="74762" y="69003"/>
                  </a:lnTo>
                  <a:lnTo>
                    <a:pt x="83763" y="51822"/>
                  </a:lnTo>
                  <a:lnTo>
                    <a:pt x="95172" y="40482"/>
                  </a:lnTo>
                  <a:lnTo>
                    <a:pt x="101548" y="36346"/>
                  </a:lnTo>
                  <a:lnTo>
                    <a:pt x="114983" y="33868"/>
                  </a:lnTo>
                  <a:lnTo>
                    <a:pt x="121899" y="34318"/>
                  </a:lnTo>
                  <a:lnTo>
                    <a:pt x="133817" y="41169"/>
                  </a:lnTo>
                  <a:lnTo>
                    <a:pt x="149452" y="60530"/>
                  </a:lnTo>
                  <a:lnTo>
                    <a:pt x="162022" y="88492"/>
                  </a:lnTo>
                  <a:lnTo>
                    <a:pt x="170773" y="121912"/>
                  </a:lnTo>
                  <a:lnTo>
                    <a:pt x="176277" y="156950"/>
                  </a:lnTo>
                  <a:lnTo>
                    <a:pt x="175791" y="190350"/>
                  </a:lnTo>
                  <a:lnTo>
                    <a:pt x="172736" y="218238"/>
                  </a:lnTo>
                  <a:lnTo>
                    <a:pt x="171620" y="253143"/>
                  </a:lnTo>
                  <a:lnTo>
                    <a:pt x="171525" y="255635"/>
                  </a:lnTo>
                  <a:lnTo>
                    <a:pt x="183665" y="222251"/>
                  </a:lnTo>
                  <a:lnTo>
                    <a:pt x="195136" y="196926"/>
                  </a:lnTo>
                  <a:lnTo>
                    <a:pt x="203937" y="167678"/>
                  </a:lnTo>
                  <a:lnTo>
                    <a:pt x="212083" y="136159"/>
                  </a:lnTo>
                  <a:lnTo>
                    <a:pt x="223640" y="103629"/>
                  </a:lnTo>
                  <a:lnTo>
                    <a:pt x="236714" y="74884"/>
                  </a:lnTo>
                  <a:lnTo>
                    <a:pt x="250463" y="49673"/>
                  </a:lnTo>
                  <a:lnTo>
                    <a:pt x="270797" y="19217"/>
                  </a:lnTo>
                  <a:lnTo>
                    <a:pt x="282015" y="5353"/>
                  </a:lnTo>
                  <a:lnTo>
                    <a:pt x="288023" y="1815"/>
                  </a:lnTo>
                  <a:lnTo>
                    <a:pt x="301048" y="0"/>
                  </a:lnTo>
                  <a:lnTo>
                    <a:pt x="312658" y="3956"/>
                  </a:lnTo>
                  <a:lnTo>
                    <a:pt x="317976" y="7234"/>
                  </a:lnTo>
                  <a:lnTo>
                    <a:pt x="326002" y="19342"/>
                  </a:lnTo>
                  <a:lnTo>
                    <a:pt x="337099" y="46125"/>
                  </a:lnTo>
                  <a:lnTo>
                    <a:pt x="344291" y="68641"/>
                  </a:lnTo>
                  <a:lnTo>
                    <a:pt x="347487" y="94524"/>
                  </a:lnTo>
                  <a:lnTo>
                    <a:pt x="348908" y="121902"/>
                  </a:lnTo>
                  <a:lnTo>
                    <a:pt x="349539" y="149151"/>
                  </a:lnTo>
                  <a:lnTo>
                    <a:pt x="349820" y="174491"/>
                  </a:lnTo>
                  <a:lnTo>
                    <a:pt x="349978" y="207278"/>
                  </a:lnTo>
                  <a:lnTo>
                    <a:pt x="353817" y="237101"/>
                  </a:lnTo>
                  <a:lnTo>
                    <a:pt x="357316" y="261834"/>
                  </a:lnTo>
                  <a:lnTo>
                    <a:pt x="358861" y="263290"/>
                  </a:lnTo>
                  <a:lnTo>
                    <a:pt x="360684" y="263466"/>
                  </a:lnTo>
                  <a:lnTo>
                    <a:pt x="378619" y="242388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1" name="SMARTInkShape-229"/>
            <p:cNvSpPr/>
            <p:nvPr/>
          </p:nvSpPr>
          <p:spPr bwMode="auto">
            <a:xfrm>
              <a:off x="3802054" y="3993953"/>
              <a:ext cx="227022" cy="273846"/>
            </a:xfrm>
            <a:custGeom>
              <a:avLst/>
              <a:gdLst/>
              <a:ahLst/>
              <a:cxnLst/>
              <a:rect l="0" t="0" r="0" b="0"/>
              <a:pathLst>
                <a:path w="227022" h="273846">
                  <a:moveTo>
                    <a:pt x="134152" y="49410"/>
                  </a:moveTo>
                  <a:lnTo>
                    <a:pt x="134152" y="41825"/>
                  </a:lnTo>
                  <a:lnTo>
                    <a:pt x="132036" y="35984"/>
                  </a:lnTo>
                  <a:lnTo>
                    <a:pt x="117359" y="6202"/>
                  </a:lnTo>
                  <a:lnTo>
                    <a:pt x="113432" y="3936"/>
                  </a:lnTo>
                  <a:lnTo>
                    <a:pt x="92136" y="299"/>
                  </a:lnTo>
                  <a:lnTo>
                    <a:pt x="87091" y="0"/>
                  </a:lnTo>
                  <a:lnTo>
                    <a:pt x="77253" y="3902"/>
                  </a:lnTo>
                  <a:lnTo>
                    <a:pt x="72407" y="7165"/>
                  </a:lnTo>
                  <a:lnTo>
                    <a:pt x="64906" y="17140"/>
                  </a:lnTo>
                  <a:lnTo>
                    <a:pt x="49870" y="44611"/>
                  </a:lnTo>
                  <a:lnTo>
                    <a:pt x="35575" y="71883"/>
                  </a:lnTo>
                  <a:lnTo>
                    <a:pt x="23930" y="99879"/>
                  </a:lnTo>
                  <a:lnTo>
                    <a:pt x="15579" y="126080"/>
                  </a:lnTo>
                  <a:lnTo>
                    <a:pt x="9222" y="151748"/>
                  </a:lnTo>
                  <a:lnTo>
                    <a:pt x="3750" y="179031"/>
                  </a:lnTo>
                  <a:lnTo>
                    <a:pt x="0" y="213581"/>
                  </a:lnTo>
                  <a:lnTo>
                    <a:pt x="6473" y="243927"/>
                  </a:lnTo>
                  <a:lnTo>
                    <a:pt x="18404" y="261274"/>
                  </a:lnTo>
                  <a:lnTo>
                    <a:pt x="26030" y="269234"/>
                  </a:lnTo>
                  <a:lnTo>
                    <a:pt x="33496" y="272953"/>
                  </a:lnTo>
                  <a:lnTo>
                    <a:pt x="40854" y="273845"/>
                  </a:lnTo>
                  <a:lnTo>
                    <a:pt x="48141" y="272852"/>
                  </a:lnTo>
                  <a:lnTo>
                    <a:pt x="62588" y="265398"/>
                  </a:lnTo>
                  <a:lnTo>
                    <a:pt x="76946" y="252561"/>
                  </a:lnTo>
                  <a:lnTo>
                    <a:pt x="98417" y="222226"/>
                  </a:lnTo>
                  <a:lnTo>
                    <a:pt x="112713" y="196861"/>
                  </a:lnTo>
                  <a:lnTo>
                    <a:pt x="122772" y="169712"/>
                  </a:lnTo>
                  <a:lnTo>
                    <a:pt x="130682" y="141771"/>
                  </a:lnTo>
                  <a:lnTo>
                    <a:pt x="139489" y="113478"/>
                  </a:lnTo>
                  <a:lnTo>
                    <a:pt x="145788" y="78359"/>
                  </a:lnTo>
                  <a:lnTo>
                    <a:pt x="147916" y="45338"/>
                  </a:lnTo>
                  <a:lnTo>
                    <a:pt x="148285" y="35856"/>
                  </a:lnTo>
                  <a:lnTo>
                    <a:pt x="148426" y="71513"/>
                  </a:lnTo>
                  <a:lnTo>
                    <a:pt x="149230" y="103407"/>
                  </a:lnTo>
                  <a:lnTo>
                    <a:pt x="153348" y="137993"/>
                  </a:lnTo>
                  <a:lnTo>
                    <a:pt x="155715" y="173376"/>
                  </a:lnTo>
                  <a:lnTo>
                    <a:pt x="161091" y="207408"/>
                  </a:lnTo>
                  <a:lnTo>
                    <a:pt x="170018" y="241045"/>
                  </a:lnTo>
                  <a:lnTo>
                    <a:pt x="177059" y="259120"/>
                  </a:lnTo>
                  <a:lnTo>
                    <a:pt x="179425" y="263035"/>
                  </a:lnTo>
                  <a:lnTo>
                    <a:pt x="184178" y="261676"/>
                  </a:lnTo>
                  <a:lnTo>
                    <a:pt x="197925" y="249584"/>
                  </a:lnTo>
                  <a:lnTo>
                    <a:pt x="227021" y="199428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2" name="SMARTInkShape-230"/>
            <p:cNvSpPr/>
            <p:nvPr/>
          </p:nvSpPr>
          <p:spPr bwMode="auto">
            <a:xfrm>
              <a:off x="3538186" y="3914416"/>
              <a:ext cx="155134" cy="380772"/>
            </a:xfrm>
            <a:custGeom>
              <a:avLst/>
              <a:gdLst/>
              <a:ahLst/>
              <a:cxnLst/>
              <a:rect l="0" t="0" r="0" b="0"/>
              <a:pathLst>
                <a:path w="155134" h="380772">
                  <a:moveTo>
                    <a:pt x="155133" y="107515"/>
                  </a:moveTo>
                  <a:lnTo>
                    <a:pt x="148636" y="78999"/>
                  </a:lnTo>
                  <a:lnTo>
                    <a:pt x="137245" y="48178"/>
                  </a:lnTo>
                  <a:lnTo>
                    <a:pt x="119173" y="17742"/>
                  </a:lnTo>
                  <a:lnTo>
                    <a:pt x="108988" y="7291"/>
                  </a:lnTo>
                  <a:lnTo>
                    <a:pt x="96524" y="0"/>
                  </a:lnTo>
                  <a:lnTo>
                    <a:pt x="88279" y="914"/>
                  </a:lnTo>
                  <a:lnTo>
                    <a:pt x="68535" y="10395"/>
                  </a:lnTo>
                  <a:lnTo>
                    <a:pt x="52880" y="25192"/>
                  </a:lnTo>
                  <a:lnTo>
                    <a:pt x="35142" y="55607"/>
                  </a:lnTo>
                  <a:lnTo>
                    <a:pt x="24810" y="82064"/>
                  </a:lnTo>
                  <a:lnTo>
                    <a:pt x="14926" y="112343"/>
                  </a:lnTo>
                  <a:lnTo>
                    <a:pt x="7358" y="144321"/>
                  </a:lnTo>
                  <a:lnTo>
                    <a:pt x="2143" y="177849"/>
                  </a:lnTo>
                  <a:lnTo>
                    <a:pt x="752" y="195679"/>
                  </a:lnTo>
                  <a:lnTo>
                    <a:pt x="0" y="230836"/>
                  </a:lnTo>
                  <a:lnTo>
                    <a:pt x="2312" y="262337"/>
                  </a:lnTo>
                  <a:lnTo>
                    <a:pt x="8102" y="292213"/>
                  </a:lnTo>
                  <a:lnTo>
                    <a:pt x="16761" y="319778"/>
                  </a:lnTo>
                  <a:lnTo>
                    <a:pt x="28547" y="342613"/>
                  </a:lnTo>
                  <a:lnTo>
                    <a:pt x="43839" y="359111"/>
                  </a:lnTo>
                  <a:lnTo>
                    <a:pt x="75734" y="378846"/>
                  </a:lnTo>
                  <a:lnTo>
                    <a:pt x="92592" y="380771"/>
                  </a:lnTo>
                  <a:lnTo>
                    <a:pt x="109874" y="378187"/>
                  </a:lnTo>
                  <a:lnTo>
                    <a:pt x="140845" y="36469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grpSp>
        <p:nvGrpSpPr>
          <p:cNvPr id="29" name="SMARTInkShape-Group141"/>
          <p:cNvGrpSpPr/>
          <p:nvPr/>
        </p:nvGrpSpPr>
        <p:grpSpPr>
          <a:xfrm>
            <a:off x="4684074" y="4350544"/>
            <a:ext cx="1848033" cy="493894"/>
            <a:chOff x="4684074" y="4350544"/>
            <a:chExt cx="1848033" cy="493894"/>
          </a:xfrm>
        </p:grpSpPr>
        <p:sp>
          <p:nvSpPr>
            <p:cNvPr id="24" name="SMARTInkShape-231"/>
            <p:cNvSpPr/>
            <p:nvPr/>
          </p:nvSpPr>
          <p:spPr bwMode="auto">
            <a:xfrm>
              <a:off x="6454307" y="4564856"/>
              <a:ext cx="77800" cy="279582"/>
            </a:xfrm>
            <a:custGeom>
              <a:avLst/>
              <a:gdLst/>
              <a:ahLst/>
              <a:cxnLst/>
              <a:rect l="0" t="0" r="0" b="0"/>
              <a:pathLst>
                <a:path w="77800" h="279582">
                  <a:moveTo>
                    <a:pt x="39362" y="0"/>
                  </a:moveTo>
                  <a:lnTo>
                    <a:pt x="31591" y="28967"/>
                  </a:lnTo>
                  <a:lnTo>
                    <a:pt x="24889" y="54356"/>
                  </a:lnTo>
                  <a:lnTo>
                    <a:pt x="15759" y="87014"/>
                  </a:lnTo>
                  <a:lnTo>
                    <a:pt x="9028" y="110904"/>
                  </a:lnTo>
                  <a:lnTo>
                    <a:pt x="6037" y="137397"/>
                  </a:lnTo>
                  <a:lnTo>
                    <a:pt x="2590" y="165047"/>
                  </a:lnTo>
                  <a:lnTo>
                    <a:pt x="0" y="192417"/>
                  </a:lnTo>
                  <a:lnTo>
                    <a:pt x="1495" y="217811"/>
                  </a:lnTo>
                  <a:lnTo>
                    <a:pt x="6799" y="246835"/>
                  </a:lnTo>
                  <a:lnTo>
                    <a:pt x="13397" y="266723"/>
                  </a:lnTo>
                  <a:lnTo>
                    <a:pt x="22266" y="275442"/>
                  </a:lnTo>
                  <a:lnTo>
                    <a:pt x="27965" y="278878"/>
                  </a:lnTo>
                  <a:lnTo>
                    <a:pt x="33351" y="279581"/>
                  </a:lnTo>
                  <a:lnTo>
                    <a:pt x="43570" y="276129"/>
                  </a:lnTo>
                  <a:lnTo>
                    <a:pt x="58247" y="261468"/>
                  </a:lnTo>
                  <a:lnTo>
                    <a:pt x="68858" y="238251"/>
                  </a:lnTo>
                  <a:lnTo>
                    <a:pt x="77029" y="203679"/>
                  </a:lnTo>
                  <a:lnTo>
                    <a:pt x="77799" y="179159"/>
                  </a:lnTo>
                  <a:lnTo>
                    <a:pt x="75495" y="154239"/>
                  </a:lnTo>
                  <a:lnTo>
                    <a:pt x="71825" y="127289"/>
                  </a:lnTo>
                  <a:lnTo>
                    <a:pt x="65431" y="101552"/>
                  </a:lnTo>
                  <a:lnTo>
                    <a:pt x="50791" y="66867"/>
                  </a:lnTo>
                  <a:lnTo>
                    <a:pt x="32218" y="35719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5" name="SMARTInkShape-232"/>
            <p:cNvSpPr/>
            <p:nvPr/>
          </p:nvSpPr>
          <p:spPr bwMode="auto">
            <a:xfrm>
              <a:off x="6182609" y="4350544"/>
              <a:ext cx="239623" cy="471241"/>
            </a:xfrm>
            <a:custGeom>
              <a:avLst/>
              <a:gdLst/>
              <a:ahLst/>
              <a:cxnLst/>
              <a:rect l="0" t="0" r="0" b="0"/>
              <a:pathLst>
                <a:path w="239623" h="471241">
                  <a:moveTo>
                    <a:pt x="239622" y="0"/>
                  </a:moveTo>
                  <a:lnTo>
                    <a:pt x="235830" y="27471"/>
                  </a:lnTo>
                  <a:lnTo>
                    <a:pt x="229679" y="61056"/>
                  </a:lnTo>
                  <a:lnTo>
                    <a:pt x="223032" y="87461"/>
                  </a:lnTo>
                  <a:lnTo>
                    <a:pt x="215580" y="117452"/>
                  </a:lnTo>
                  <a:lnTo>
                    <a:pt x="212481" y="135452"/>
                  </a:lnTo>
                  <a:lnTo>
                    <a:pt x="209623" y="154595"/>
                  </a:lnTo>
                  <a:lnTo>
                    <a:pt x="206128" y="173707"/>
                  </a:lnTo>
                  <a:lnTo>
                    <a:pt x="202212" y="192798"/>
                  </a:lnTo>
                  <a:lnTo>
                    <a:pt x="198013" y="211876"/>
                  </a:lnTo>
                  <a:lnTo>
                    <a:pt x="194420" y="230944"/>
                  </a:lnTo>
                  <a:lnTo>
                    <a:pt x="191231" y="250007"/>
                  </a:lnTo>
                  <a:lnTo>
                    <a:pt x="188311" y="269065"/>
                  </a:lnTo>
                  <a:lnTo>
                    <a:pt x="186365" y="288120"/>
                  </a:lnTo>
                  <a:lnTo>
                    <a:pt x="185067" y="307174"/>
                  </a:lnTo>
                  <a:lnTo>
                    <a:pt x="184202" y="326226"/>
                  </a:lnTo>
                  <a:lnTo>
                    <a:pt x="183626" y="344484"/>
                  </a:lnTo>
                  <a:lnTo>
                    <a:pt x="182985" y="379587"/>
                  </a:lnTo>
                  <a:lnTo>
                    <a:pt x="182700" y="409476"/>
                  </a:lnTo>
                  <a:lnTo>
                    <a:pt x="180423" y="444382"/>
                  </a:lnTo>
                  <a:lnTo>
                    <a:pt x="175999" y="471240"/>
                  </a:lnTo>
                  <a:lnTo>
                    <a:pt x="175776" y="470529"/>
                  </a:lnTo>
                  <a:lnTo>
                    <a:pt x="175627" y="468467"/>
                  </a:lnTo>
                  <a:lnTo>
                    <a:pt x="159826" y="439457"/>
                  </a:lnTo>
                  <a:lnTo>
                    <a:pt x="137959" y="404130"/>
                  </a:lnTo>
                  <a:lnTo>
                    <a:pt x="117689" y="376035"/>
                  </a:lnTo>
                  <a:lnTo>
                    <a:pt x="96602" y="351395"/>
                  </a:lnTo>
                  <a:lnTo>
                    <a:pt x="80278" y="340590"/>
                  </a:lnTo>
                  <a:lnTo>
                    <a:pt x="47721" y="327186"/>
                  </a:lnTo>
                  <a:lnTo>
                    <a:pt x="32889" y="326126"/>
                  </a:lnTo>
                  <a:lnTo>
                    <a:pt x="7757" y="331914"/>
                  </a:lnTo>
                  <a:lnTo>
                    <a:pt x="4082" y="337957"/>
                  </a:lnTo>
                  <a:lnTo>
                    <a:pt x="0" y="357372"/>
                  </a:lnTo>
                  <a:lnTo>
                    <a:pt x="2420" y="375526"/>
                  </a:lnTo>
                  <a:lnTo>
                    <a:pt x="9580" y="391531"/>
                  </a:lnTo>
                  <a:lnTo>
                    <a:pt x="20700" y="406583"/>
                  </a:lnTo>
                  <a:lnTo>
                    <a:pt x="35696" y="416976"/>
                  </a:lnTo>
                  <a:lnTo>
                    <a:pt x="71194" y="430116"/>
                  </a:lnTo>
                  <a:lnTo>
                    <a:pt x="89604" y="435769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6" name="SMARTInkShape-233"/>
            <p:cNvSpPr/>
            <p:nvPr/>
          </p:nvSpPr>
          <p:spPr bwMode="auto">
            <a:xfrm>
              <a:off x="5655358" y="4529813"/>
              <a:ext cx="531131" cy="279011"/>
            </a:xfrm>
            <a:custGeom>
              <a:avLst/>
              <a:gdLst/>
              <a:ahLst/>
              <a:cxnLst/>
              <a:rect l="0" t="0" r="0" b="0"/>
              <a:pathLst>
                <a:path w="531131" h="279011">
                  <a:moveTo>
                    <a:pt x="145367" y="20756"/>
                  </a:moveTo>
                  <a:lnTo>
                    <a:pt x="145367" y="16964"/>
                  </a:lnTo>
                  <a:lnTo>
                    <a:pt x="141575" y="7021"/>
                  </a:lnTo>
                  <a:lnTo>
                    <a:pt x="138870" y="4455"/>
                  </a:lnTo>
                  <a:lnTo>
                    <a:pt x="131632" y="1605"/>
                  </a:lnTo>
                  <a:lnTo>
                    <a:pt x="118631" y="0"/>
                  </a:lnTo>
                  <a:lnTo>
                    <a:pt x="109408" y="3858"/>
                  </a:lnTo>
                  <a:lnTo>
                    <a:pt x="91056" y="21305"/>
                  </a:lnTo>
                  <a:lnTo>
                    <a:pt x="63394" y="55844"/>
                  </a:lnTo>
                  <a:lnTo>
                    <a:pt x="43053" y="84769"/>
                  </a:lnTo>
                  <a:lnTo>
                    <a:pt x="26075" y="113500"/>
                  </a:lnTo>
                  <a:lnTo>
                    <a:pt x="14825" y="140028"/>
                  </a:lnTo>
                  <a:lnTo>
                    <a:pt x="4030" y="175158"/>
                  </a:lnTo>
                  <a:lnTo>
                    <a:pt x="0" y="194948"/>
                  </a:lnTo>
                  <a:lnTo>
                    <a:pt x="856" y="211681"/>
                  </a:lnTo>
                  <a:lnTo>
                    <a:pt x="5998" y="222822"/>
                  </a:lnTo>
                  <a:lnTo>
                    <a:pt x="9592" y="226904"/>
                  </a:lnTo>
                  <a:lnTo>
                    <a:pt x="16750" y="228038"/>
                  </a:lnTo>
                  <a:lnTo>
                    <a:pt x="37404" y="225065"/>
                  </a:lnTo>
                  <a:lnTo>
                    <a:pt x="68222" y="210673"/>
                  </a:lnTo>
                  <a:lnTo>
                    <a:pt x="101377" y="178773"/>
                  </a:lnTo>
                  <a:lnTo>
                    <a:pt x="122808" y="151272"/>
                  </a:lnTo>
                  <a:lnTo>
                    <a:pt x="139565" y="123015"/>
                  </a:lnTo>
                  <a:lnTo>
                    <a:pt x="153791" y="94535"/>
                  </a:lnTo>
                  <a:lnTo>
                    <a:pt x="163994" y="67050"/>
                  </a:lnTo>
                  <a:lnTo>
                    <a:pt x="164929" y="65906"/>
                  </a:lnTo>
                  <a:lnTo>
                    <a:pt x="155816" y="75476"/>
                  </a:lnTo>
                  <a:lnTo>
                    <a:pt x="143107" y="101055"/>
                  </a:lnTo>
                  <a:lnTo>
                    <a:pt x="139670" y="136447"/>
                  </a:lnTo>
                  <a:lnTo>
                    <a:pt x="142445" y="166953"/>
                  </a:lnTo>
                  <a:lnTo>
                    <a:pt x="155402" y="197801"/>
                  </a:lnTo>
                  <a:lnTo>
                    <a:pt x="165450" y="214854"/>
                  </a:lnTo>
                  <a:lnTo>
                    <a:pt x="176518" y="225026"/>
                  </a:lnTo>
                  <a:lnTo>
                    <a:pt x="182009" y="227580"/>
                  </a:lnTo>
                  <a:lnTo>
                    <a:pt x="192344" y="228300"/>
                  </a:lnTo>
                  <a:lnTo>
                    <a:pt x="202229" y="223858"/>
                  </a:lnTo>
                  <a:lnTo>
                    <a:pt x="211914" y="215798"/>
                  </a:lnTo>
                  <a:lnTo>
                    <a:pt x="226292" y="196286"/>
                  </a:lnTo>
                  <a:lnTo>
                    <a:pt x="240606" y="166868"/>
                  </a:lnTo>
                  <a:lnTo>
                    <a:pt x="254108" y="138485"/>
                  </a:lnTo>
                  <a:lnTo>
                    <a:pt x="266183" y="107158"/>
                  </a:lnTo>
                  <a:lnTo>
                    <a:pt x="268773" y="99789"/>
                  </a:lnTo>
                  <a:lnTo>
                    <a:pt x="272088" y="95669"/>
                  </a:lnTo>
                  <a:lnTo>
                    <a:pt x="275885" y="93717"/>
                  </a:lnTo>
                  <a:lnTo>
                    <a:pt x="280004" y="93209"/>
                  </a:lnTo>
                  <a:lnTo>
                    <a:pt x="283544" y="95252"/>
                  </a:lnTo>
                  <a:lnTo>
                    <a:pt x="289594" y="103871"/>
                  </a:lnTo>
                  <a:lnTo>
                    <a:pt x="304061" y="139420"/>
                  </a:lnTo>
                  <a:lnTo>
                    <a:pt x="308804" y="168275"/>
                  </a:lnTo>
                  <a:lnTo>
                    <a:pt x="314884" y="196933"/>
                  </a:lnTo>
                  <a:lnTo>
                    <a:pt x="321712" y="224739"/>
                  </a:lnTo>
                  <a:lnTo>
                    <a:pt x="331131" y="251637"/>
                  </a:lnTo>
                  <a:lnTo>
                    <a:pt x="335085" y="257513"/>
                  </a:lnTo>
                  <a:lnTo>
                    <a:pt x="336140" y="257969"/>
                  </a:lnTo>
                  <a:lnTo>
                    <a:pt x="336843" y="257479"/>
                  </a:lnTo>
                  <a:lnTo>
                    <a:pt x="341917" y="222964"/>
                  </a:lnTo>
                  <a:lnTo>
                    <a:pt x="348155" y="196204"/>
                  </a:lnTo>
                  <a:lnTo>
                    <a:pt x="355030" y="168167"/>
                  </a:lnTo>
                  <a:lnTo>
                    <a:pt x="362094" y="139751"/>
                  </a:lnTo>
                  <a:lnTo>
                    <a:pt x="371593" y="108202"/>
                  </a:lnTo>
                  <a:lnTo>
                    <a:pt x="381112" y="87976"/>
                  </a:lnTo>
                  <a:lnTo>
                    <a:pt x="390636" y="76103"/>
                  </a:lnTo>
                  <a:lnTo>
                    <a:pt x="395398" y="73135"/>
                  </a:lnTo>
                  <a:lnTo>
                    <a:pt x="397780" y="72344"/>
                  </a:lnTo>
                  <a:lnTo>
                    <a:pt x="399367" y="72611"/>
                  </a:lnTo>
                  <a:lnTo>
                    <a:pt x="400425" y="73582"/>
                  </a:lnTo>
                  <a:lnTo>
                    <a:pt x="401131" y="75023"/>
                  </a:lnTo>
                  <a:lnTo>
                    <a:pt x="402418" y="108916"/>
                  </a:lnTo>
                  <a:lnTo>
                    <a:pt x="402506" y="137453"/>
                  </a:lnTo>
                  <a:lnTo>
                    <a:pt x="406323" y="166017"/>
                  </a:lnTo>
                  <a:lnTo>
                    <a:pt x="412482" y="194588"/>
                  </a:lnTo>
                  <a:lnTo>
                    <a:pt x="423126" y="223162"/>
                  </a:lnTo>
                  <a:lnTo>
                    <a:pt x="440945" y="254765"/>
                  </a:lnTo>
                  <a:lnTo>
                    <a:pt x="450302" y="266577"/>
                  </a:lnTo>
                  <a:lnTo>
                    <a:pt x="468287" y="278359"/>
                  </a:lnTo>
                  <a:lnTo>
                    <a:pt x="475741" y="279010"/>
                  </a:lnTo>
                  <a:lnTo>
                    <a:pt x="492489" y="275500"/>
                  </a:lnTo>
                  <a:lnTo>
                    <a:pt x="531130" y="249356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" name="SMARTInkShape-234"/>
            <p:cNvSpPr/>
            <p:nvPr/>
          </p:nvSpPr>
          <p:spPr bwMode="auto">
            <a:xfrm>
              <a:off x="5344496" y="4389711"/>
              <a:ext cx="277636" cy="360884"/>
            </a:xfrm>
            <a:custGeom>
              <a:avLst/>
              <a:gdLst/>
              <a:ahLst/>
              <a:cxnLst/>
              <a:rect l="0" t="0" r="0" b="0"/>
              <a:pathLst>
                <a:path w="277636" h="360884">
                  <a:moveTo>
                    <a:pt x="184767" y="189433"/>
                  </a:moveTo>
                  <a:lnTo>
                    <a:pt x="184767" y="185641"/>
                  </a:lnTo>
                  <a:lnTo>
                    <a:pt x="180974" y="175698"/>
                  </a:lnTo>
                  <a:lnTo>
                    <a:pt x="159654" y="158905"/>
                  </a:lnTo>
                  <a:lnTo>
                    <a:pt x="141326" y="152052"/>
                  </a:lnTo>
                  <a:lnTo>
                    <a:pt x="131994" y="150225"/>
                  </a:lnTo>
                  <a:lnTo>
                    <a:pt x="113158" y="152428"/>
                  </a:lnTo>
                  <a:lnTo>
                    <a:pt x="84704" y="164710"/>
                  </a:lnTo>
                  <a:lnTo>
                    <a:pt x="50436" y="190194"/>
                  </a:lnTo>
                  <a:lnTo>
                    <a:pt x="28019" y="218674"/>
                  </a:lnTo>
                  <a:lnTo>
                    <a:pt x="10088" y="248456"/>
                  </a:lnTo>
                  <a:lnTo>
                    <a:pt x="2306" y="277389"/>
                  </a:lnTo>
                  <a:lnTo>
                    <a:pt x="0" y="306069"/>
                  </a:lnTo>
                  <a:lnTo>
                    <a:pt x="3109" y="327091"/>
                  </a:lnTo>
                  <a:lnTo>
                    <a:pt x="9044" y="336075"/>
                  </a:lnTo>
                  <a:lnTo>
                    <a:pt x="12850" y="339581"/>
                  </a:lnTo>
                  <a:lnTo>
                    <a:pt x="25544" y="343478"/>
                  </a:lnTo>
                  <a:lnTo>
                    <a:pt x="33375" y="344517"/>
                  </a:lnTo>
                  <a:lnTo>
                    <a:pt x="59565" y="338395"/>
                  </a:lnTo>
                  <a:lnTo>
                    <a:pt x="87433" y="318942"/>
                  </a:lnTo>
                  <a:lnTo>
                    <a:pt x="115799" y="285485"/>
                  </a:lnTo>
                  <a:lnTo>
                    <a:pt x="134799" y="254877"/>
                  </a:lnTo>
                  <a:lnTo>
                    <a:pt x="153828" y="220900"/>
                  </a:lnTo>
                  <a:lnTo>
                    <a:pt x="172868" y="187279"/>
                  </a:lnTo>
                  <a:lnTo>
                    <a:pt x="187680" y="153815"/>
                  </a:lnTo>
                  <a:lnTo>
                    <a:pt x="199555" y="121215"/>
                  </a:lnTo>
                  <a:lnTo>
                    <a:pt x="210125" y="90851"/>
                  </a:lnTo>
                  <a:lnTo>
                    <a:pt x="217997" y="65715"/>
                  </a:lnTo>
                  <a:lnTo>
                    <a:pt x="224775" y="35830"/>
                  </a:lnTo>
                  <a:lnTo>
                    <a:pt x="227379" y="1724"/>
                  </a:lnTo>
                  <a:lnTo>
                    <a:pt x="227462" y="0"/>
                  </a:lnTo>
                  <a:lnTo>
                    <a:pt x="222686" y="20840"/>
                  </a:lnTo>
                  <a:lnTo>
                    <a:pt x="219550" y="51197"/>
                  </a:lnTo>
                  <a:lnTo>
                    <a:pt x="210859" y="86914"/>
                  </a:lnTo>
                  <a:lnTo>
                    <a:pt x="208270" y="116352"/>
                  </a:lnTo>
                  <a:lnTo>
                    <a:pt x="207119" y="145840"/>
                  </a:lnTo>
                  <a:lnTo>
                    <a:pt x="206607" y="175614"/>
                  </a:lnTo>
                  <a:lnTo>
                    <a:pt x="206380" y="207368"/>
                  </a:lnTo>
                  <a:lnTo>
                    <a:pt x="210512" y="237885"/>
                  </a:lnTo>
                  <a:lnTo>
                    <a:pt x="217640" y="266530"/>
                  </a:lnTo>
                  <a:lnTo>
                    <a:pt x="226100" y="292490"/>
                  </a:lnTo>
                  <a:lnTo>
                    <a:pt x="239788" y="325625"/>
                  </a:lnTo>
                  <a:lnTo>
                    <a:pt x="253897" y="347966"/>
                  </a:lnTo>
                  <a:lnTo>
                    <a:pt x="263381" y="355142"/>
                  </a:lnTo>
                  <a:lnTo>
                    <a:pt x="277635" y="360883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8" name="SMARTInkShape-235"/>
            <p:cNvSpPr/>
            <p:nvPr/>
          </p:nvSpPr>
          <p:spPr bwMode="auto">
            <a:xfrm>
              <a:off x="4684074" y="4460810"/>
              <a:ext cx="609446" cy="326914"/>
            </a:xfrm>
            <a:custGeom>
              <a:avLst/>
              <a:gdLst/>
              <a:ahLst/>
              <a:cxnLst/>
              <a:rect l="0" t="0" r="0" b="0"/>
              <a:pathLst>
                <a:path w="609446" h="326914">
                  <a:moveTo>
                    <a:pt x="173676" y="196915"/>
                  </a:moveTo>
                  <a:lnTo>
                    <a:pt x="177468" y="189330"/>
                  </a:lnTo>
                  <a:lnTo>
                    <a:pt x="183619" y="154275"/>
                  </a:lnTo>
                  <a:lnTo>
                    <a:pt x="186033" y="127693"/>
                  </a:lnTo>
                  <a:lnTo>
                    <a:pt x="187105" y="102649"/>
                  </a:lnTo>
                  <a:lnTo>
                    <a:pt x="186916" y="67032"/>
                  </a:lnTo>
                  <a:lnTo>
                    <a:pt x="181391" y="37605"/>
                  </a:lnTo>
                  <a:lnTo>
                    <a:pt x="170053" y="18126"/>
                  </a:lnTo>
                  <a:lnTo>
                    <a:pt x="161218" y="7386"/>
                  </a:lnTo>
                  <a:lnTo>
                    <a:pt x="151999" y="1555"/>
                  </a:lnTo>
                  <a:lnTo>
                    <a:pt x="147319" y="0"/>
                  </a:lnTo>
                  <a:lnTo>
                    <a:pt x="135768" y="389"/>
                  </a:lnTo>
                  <a:lnTo>
                    <a:pt x="123490" y="4002"/>
                  </a:lnTo>
                  <a:lnTo>
                    <a:pt x="98440" y="23489"/>
                  </a:lnTo>
                  <a:lnTo>
                    <a:pt x="74655" y="50544"/>
                  </a:lnTo>
                  <a:lnTo>
                    <a:pt x="52526" y="83696"/>
                  </a:lnTo>
                  <a:lnTo>
                    <a:pt x="38869" y="107701"/>
                  </a:lnTo>
                  <a:lnTo>
                    <a:pt x="27507" y="134246"/>
                  </a:lnTo>
                  <a:lnTo>
                    <a:pt x="17167" y="161918"/>
                  </a:lnTo>
                  <a:lnTo>
                    <a:pt x="8073" y="189298"/>
                  </a:lnTo>
                  <a:lnTo>
                    <a:pt x="1385" y="214696"/>
                  </a:lnTo>
                  <a:lnTo>
                    <a:pt x="0" y="239214"/>
                  </a:lnTo>
                  <a:lnTo>
                    <a:pt x="5800" y="273213"/>
                  </a:lnTo>
                  <a:lnTo>
                    <a:pt x="14133" y="292738"/>
                  </a:lnTo>
                  <a:lnTo>
                    <a:pt x="25774" y="309353"/>
                  </a:lnTo>
                  <a:lnTo>
                    <a:pt x="38886" y="320442"/>
                  </a:lnTo>
                  <a:lnTo>
                    <a:pt x="45716" y="324510"/>
                  </a:lnTo>
                  <a:lnTo>
                    <a:pt x="61772" y="326913"/>
                  </a:lnTo>
                  <a:lnTo>
                    <a:pt x="70498" y="326443"/>
                  </a:lnTo>
                  <a:lnTo>
                    <a:pt x="97949" y="314404"/>
                  </a:lnTo>
                  <a:lnTo>
                    <a:pt x="122399" y="288171"/>
                  </a:lnTo>
                  <a:lnTo>
                    <a:pt x="137393" y="264461"/>
                  </a:lnTo>
                  <a:lnTo>
                    <a:pt x="151200" y="237254"/>
                  </a:lnTo>
                  <a:lnTo>
                    <a:pt x="162629" y="206642"/>
                  </a:lnTo>
                  <a:lnTo>
                    <a:pt x="170883" y="178748"/>
                  </a:lnTo>
                  <a:lnTo>
                    <a:pt x="177197" y="153916"/>
                  </a:lnTo>
                  <a:lnTo>
                    <a:pt x="185214" y="122879"/>
                  </a:lnTo>
                  <a:lnTo>
                    <a:pt x="193648" y="94591"/>
                  </a:lnTo>
                  <a:lnTo>
                    <a:pt x="194134" y="94567"/>
                  </a:lnTo>
                  <a:lnTo>
                    <a:pt x="195050" y="128782"/>
                  </a:lnTo>
                  <a:lnTo>
                    <a:pt x="195090" y="157148"/>
                  </a:lnTo>
                  <a:lnTo>
                    <a:pt x="195102" y="188572"/>
                  </a:lnTo>
                  <a:lnTo>
                    <a:pt x="197222" y="220107"/>
                  </a:lnTo>
                  <a:lnTo>
                    <a:pt x="202878" y="250354"/>
                  </a:lnTo>
                  <a:lnTo>
                    <a:pt x="211900" y="281907"/>
                  </a:lnTo>
                  <a:lnTo>
                    <a:pt x="218710" y="292368"/>
                  </a:lnTo>
                  <a:lnTo>
                    <a:pt x="222749" y="296269"/>
                  </a:lnTo>
                  <a:lnTo>
                    <a:pt x="229410" y="295695"/>
                  </a:lnTo>
                  <a:lnTo>
                    <a:pt x="247395" y="286590"/>
                  </a:lnTo>
                  <a:lnTo>
                    <a:pt x="268455" y="263614"/>
                  </a:lnTo>
                  <a:lnTo>
                    <a:pt x="288542" y="229113"/>
                  </a:lnTo>
                  <a:lnTo>
                    <a:pt x="300398" y="202494"/>
                  </a:lnTo>
                  <a:lnTo>
                    <a:pt x="311754" y="175582"/>
                  </a:lnTo>
                  <a:lnTo>
                    <a:pt x="324738" y="150392"/>
                  </a:lnTo>
                  <a:lnTo>
                    <a:pt x="345979" y="114877"/>
                  </a:lnTo>
                  <a:lnTo>
                    <a:pt x="352913" y="105420"/>
                  </a:lnTo>
                  <a:lnTo>
                    <a:pt x="355873" y="103375"/>
                  </a:lnTo>
                  <a:lnTo>
                    <a:pt x="358641" y="102805"/>
                  </a:lnTo>
                  <a:lnTo>
                    <a:pt x="361280" y="103219"/>
                  </a:lnTo>
                  <a:lnTo>
                    <a:pt x="363833" y="105876"/>
                  </a:lnTo>
                  <a:lnTo>
                    <a:pt x="368786" y="115178"/>
                  </a:lnTo>
                  <a:lnTo>
                    <a:pt x="373523" y="147050"/>
                  </a:lnTo>
                  <a:lnTo>
                    <a:pt x="377529" y="179318"/>
                  </a:lnTo>
                  <a:lnTo>
                    <a:pt x="375188" y="214014"/>
                  </a:lnTo>
                  <a:lnTo>
                    <a:pt x="374142" y="249430"/>
                  </a:lnTo>
                  <a:lnTo>
                    <a:pt x="374625" y="281090"/>
                  </a:lnTo>
                  <a:lnTo>
                    <a:pt x="377551" y="289889"/>
                  </a:lnTo>
                  <a:lnTo>
                    <a:pt x="380237" y="289060"/>
                  </a:lnTo>
                  <a:lnTo>
                    <a:pt x="400442" y="260329"/>
                  </a:lnTo>
                  <a:lnTo>
                    <a:pt x="418137" y="231932"/>
                  </a:lnTo>
                  <a:lnTo>
                    <a:pt x="434669" y="202175"/>
                  </a:lnTo>
                  <a:lnTo>
                    <a:pt x="449621" y="173250"/>
                  </a:lnTo>
                  <a:lnTo>
                    <a:pt x="463986" y="141529"/>
                  </a:lnTo>
                  <a:lnTo>
                    <a:pt x="472301" y="129701"/>
                  </a:lnTo>
                  <a:lnTo>
                    <a:pt x="483404" y="121269"/>
                  </a:lnTo>
                  <a:lnTo>
                    <a:pt x="494690" y="116463"/>
                  </a:lnTo>
                  <a:lnTo>
                    <a:pt x="498810" y="116293"/>
                  </a:lnTo>
                  <a:lnTo>
                    <a:pt x="502351" y="116973"/>
                  </a:lnTo>
                  <a:lnTo>
                    <a:pt x="508401" y="128313"/>
                  </a:lnTo>
                  <a:lnTo>
                    <a:pt x="518754" y="160345"/>
                  </a:lnTo>
                  <a:lnTo>
                    <a:pt x="528442" y="194512"/>
                  </a:lnTo>
                  <a:lnTo>
                    <a:pt x="540116" y="225016"/>
                  </a:lnTo>
                  <a:lnTo>
                    <a:pt x="562098" y="260352"/>
                  </a:lnTo>
                  <a:lnTo>
                    <a:pt x="571468" y="271676"/>
                  </a:lnTo>
                  <a:lnTo>
                    <a:pt x="585158" y="277767"/>
                  </a:lnTo>
                  <a:lnTo>
                    <a:pt x="609445" y="28264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</p:spTree>
  </p:cSld>
  <p:clrMapOvr>
    <a:masterClrMapping/>
  </p:clrMapOvr>
  <p:transition spd="med">
    <p:pull dir="u"/>
    <p:sndAc>
      <p:stSnd>
        <p:snd r:embed="rId3" name="projcto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5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5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5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>
                <a:solidFill>
                  <a:srgbClr val="FF0000"/>
                </a:solidFill>
                <a:latin typeface="Times New Roman" charset="0"/>
              </a:rPr>
              <a:t>ESTAR</a:t>
            </a:r>
            <a:r>
              <a:rPr lang="en-US">
                <a:latin typeface="Times New Roman" charset="0"/>
              </a:rPr>
              <a:t> y el </a:t>
            </a:r>
            <a:r>
              <a:rPr lang="en-US">
                <a:solidFill>
                  <a:srgbClr val="FF0000"/>
                </a:solidFill>
                <a:latin typeface="Times New Roman" charset="0"/>
              </a:rPr>
              <a:t>Participio</a:t>
            </a:r>
          </a:p>
        </p:txBody>
      </p:sp>
      <p:grpSp>
        <p:nvGrpSpPr>
          <p:cNvPr id="76803" name="Group 3"/>
          <p:cNvGrpSpPr>
            <a:grpSpLocks/>
          </p:cNvGrpSpPr>
          <p:nvPr/>
        </p:nvGrpSpPr>
        <p:grpSpPr bwMode="auto">
          <a:xfrm>
            <a:off x="381000" y="1219200"/>
            <a:ext cx="7543800" cy="2682875"/>
            <a:chOff x="240" y="768"/>
            <a:chExt cx="4752" cy="1690"/>
          </a:xfrm>
        </p:grpSpPr>
        <p:sp>
          <p:nvSpPr>
            <p:cNvPr id="76804" name="Text Box 4"/>
            <p:cNvSpPr txBox="1">
              <a:spLocks noChangeArrowheads="1"/>
            </p:cNvSpPr>
            <p:nvPr/>
          </p:nvSpPr>
          <p:spPr bwMode="auto">
            <a:xfrm>
              <a:off x="3504" y="1248"/>
              <a:ext cx="14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2"/>
                  </a:solidFill>
                  <a:latin typeface="Arial" charset="0"/>
                </a:rPr>
                <a:t>-ando</a:t>
              </a:r>
            </a:p>
          </p:txBody>
        </p:sp>
        <p:sp>
          <p:nvSpPr>
            <p:cNvPr id="76805" name="Text Box 5"/>
            <p:cNvSpPr txBox="1">
              <a:spLocks noChangeArrowheads="1"/>
            </p:cNvSpPr>
            <p:nvPr/>
          </p:nvSpPr>
          <p:spPr bwMode="auto">
            <a:xfrm>
              <a:off x="3456" y="1728"/>
              <a:ext cx="15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Arial" charset="0"/>
                </a:rPr>
                <a:t>-iendo</a:t>
              </a:r>
            </a:p>
          </p:txBody>
        </p:sp>
        <p:grpSp>
          <p:nvGrpSpPr>
            <p:cNvPr id="76806" name="Group 6"/>
            <p:cNvGrpSpPr>
              <a:grpSpLocks/>
            </p:cNvGrpSpPr>
            <p:nvPr/>
          </p:nvGrpSpPr>
          <p:grpSpPr bwMode="auto">
            <a:xfrm>
              <a:off x="240" y="768"/>
              <a:ext cx="3005" cy="1690"/>
              <a:chOff x="240" y="768"/>
              <a:chExt cx="3005" cy="1690"/>
            </a:xfrm>
          </p:grpSpPr>
          <p:sp>
            <p:nvSpPr>
              <p:cNvPr id="76807" name="Text Box 7"/>
              <p:cNvSpPr txBox="1">
                <a:spLocks noChangeArrowheads="1"/>
              </p:cNvSpPr>
              <p:nvPr/>
            </p:nvSpPr>
            <p:spPr bwMode="auto">
              <a:xfrm>
                <a:off x="240" y="768"/>
                <a:ext cx="2112" cy="16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en-US" sz="2000">
                    <a:latin typeface="Arial" charset="0"/>
                  </a:rPr>
                  <a:t>yo   </a:t>
                </a:r>
                <a:r>
                  <a:rPr lang="en-US" sz="2000" b="1">
                    <a:solidFill>
                      <a:srgbClr val="FF0000"/>
                    </a:solidFill>
                    <a:latin typeface="Arial" charset="0"/>
                  </a:rPr>
                  <a:t>estoy</a:t>
                </a:r>
              </a:p>
              <a:p>
                <a:pPr algn="r">
                  <a:spcBef>
                    <a:spcPct val="50000"/>
                  </a:spcBef>
                </a:pPr>
                <a:r>
                  <a:rPr lang="en-US" sz="2000">
                    <a:latin typeface="Arial" charset="0"/>
                  </a:rPr>
                  <a:t>tú </a:t>
                </a:r>
                <a:r>
                  <a:rPr lang="en-US" sz="2000" b="1">
                    <a:solidFill>
                      <a:srgbClr val="FF0000"/>
                    </a:solidFill>
                    <a:latin typeface="Arial" charset="0"/>
                  </a:rPr>
                  <a:t>estás</a:t>
                </a:r>
              </a:p>
              <a:p>
                <a:pPr algn="r">
                  <a:spcBef>
                    <a:spcPct val="50000"/>
                  </a:spcBef>
                </a:pPr>
                <a:r>
                  <a:rPr lang="en-US" sz="2000">
                    <a:latin typeface="Arial" charset="0"/>
                  </a:rPr>
                  <a:t>él, ella, Ud. </a:t>
                </a:r>
                <a:r>
                  <a:rPr lang="en-US" sz="2000" b="1">
                    <a:solidFill>
                      <a:srgbClr val="FF0000"/>
                    </a:solidFill>
                    <a:latin typeface="Arial" charset="0"/>
                  </a:rPr>
                  <a:t>está</a:t>
                </a:r>
              </a:p>
              <a:p>
                <a:pPr algn="r">
                  <a:spcBef>
                    <a:spcPct val="50000"/>
                  </a:spcBef>
                </a:pPr>
                <a:r>
                  <a:rPr lang="en-US" sz="2000">
                    <a:latin typeface="Arial" charset="0"/>
                  </a:rPr>
                  <a:t>nosotros </a:t>
                </a:r>
                <a:r>
                  <a:rPr lang="en-US" sz="2000" b="1">
                    <a:solidFill>
                      <a:srgbClr val="FF0000"/>
                    </a:solidFill>
                    <a:latin typeface="Arial" charset="0"/>
                  </a:rPr>
                  <a:t>estamos</a:t>
                </a:r>
              </a:p>
              <a:p>
                <a:pPr algn="r">
                  <a:spcBef>
                    <a:spcPct val="50000"/>
                  </a:spcBef>
                </a:pPr>
                <a:r>
                  <a:rPr lang="en-US" sz="2000">
                    <a:latin typeface="Arial" charset="0"/>
                  </a:rPr>
                  <a:t>vosotros </a:t>
                </a:r>
                <a:r>
                  <a:rPr lang="en-US" sz="2000" b="1">
                    <a:solidFill>
                      <a:srgbClr val="FF0000"/>
                    </a:solidFill>
                    <a:latin typeface="Arial" charset="0"/>
                  </a:rPr>
                  <a:t>estáis</a:t>
                </a:r>
              </a:p>
              <a:p>
                <a:pPr algn="r">
                  <a:spcBef>
                    <a:spcPct val="50000"/>
                  </a:spcBef>
                </a:pPr>
                <a:r>
                  <a:rPr lang="en-US" sz="2000">
                    <a:latin typeface="Arial" charset="0"/>
                  </a:rPr>
                  <a:t>ellos, ellas, Uds. </a:t>
                </a:r>
                <a:r>
                  <a:rPr lang="en-US" sz="2000" b="1">
                    <a:solidFill>
                      <a:srgbClr val="FF0000"/>
                    </a:solidFill>
                    <a:latin typeface="Arial" charset="0"/>
                  </a:rPr>
                  <a:t>están</a:t>
                </a:r>
              </a:p>
            </p:txBody>
          </p:sp>
          <p:sp>
            <p:nvSpPr>
              <p:cNvPr id="76808" name="Text Box 8"/>
              <p:cNvSpPr txBox="1">
                <a:spLocks noChangeArrowheads="1"/>
              </p:cNvSpPr>
              <p:nvPr/>
            </p:nvSpPr>
            <p:spPr bwMode="auto">
              <a:xfrm>
                <a:off x="2928" y="1392"/>
                <a:ext cx="317" cy="4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4400" b="1"/>
                  <a:t>+</a:t>
                </a:r>
              </a:p>
            </p:txBody>
          </p:sp>
        </p:grpSp>
      </p:grpSp>
      <p:sp>
        <p:nvSpPr>
          <p:cNvPr id="76810" name="Text Box 10"/>
          <p:cNvSpPr txBox="1">
            <a:spLocks noChangeArrowheads="1"/>
          </p:cNvSpPr>
          <p:nvPr/>
        </p:nvSpPr>
        <p:spPr bwMode="auto">
          <a:xfrm>
            <a:off x="5053013" y="4572000"/>
            <a:ext cx="27463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She’s working.</a:t>
            </a:r>
          </a:p>
          <a:p>
            <a:endParaRPr lang="en-US"/>
          </a:p>
          <a:p>
            <a:endParaRPr lang="en-US"/>
          </a:p>
          <a:p>
            <a:r>
              <a:rPr lang="en-US">
                <a:solidFill>
                  <a:srgbClr val="FF0000"/>
                </a:solidFill>
              </a:rPr>
              <a:t>Ella </a:t>
            </a:r>
            <a:r>
              <a:rPr lang="en-US" i="1" u="sng">
                <a:solidFill>
                  <a:srgbClr val="FF0000"/>
                </a:solidFill>
              </a:rPr>
              <a:t>está trabajando</a:t>
            </a:r>
            <a:r>
              <a:rPr lang="en-US">
                <a:solidFill>
                  <a:srgbClr val="FF0000"/>
                </a:solidFill>
              </a:rPr>
              <a:t>.</a:t>
            </a:r>
          </a:p>
        </p:txBody>
      </p:sp>
      <p:pic>
        <p:nvPicPr>
          <p:cNvPr id="76811" name="Picture 11" descr="c:\Program Files\Microsoft Office\Clipart\standard\stddir1\bd07127_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4191000"/>
            <a:ext cx="1824038" cy="23622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u"/>
    <p:sndAc>
      <p:stSnd>
        <p:snd r:embed="rId3" name="projcto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6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6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68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68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10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153400" cy="1143000"/>
          </a:xfrm>
        </p:spPr>
        <p:txBody>
          <a:bodyPr/>
          <a:lstStyle/>
          <a:p>
            <a:r>
              <a:rPr lang="en-US">
                <a:latin typeface="Times New Roman" charset="0"/>
              </a:rPr>
              <a:t>¿En inglés o en español?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609600" y="1295400"/>
            <a:ext cx="79248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In English you can say:</a:t>
            </a:r>
          </a:p>
          <a:p>
            <a:pPr algn="ctr">
              <a:spcBef>
                <a:spcPct val="50000"/>
              </a:spcBef>
            </a:pPr>
            <a:r>
              <a:rPr lang="en-US" b="1" i="1">
                <a:solidFill>
                  <a:srgbClr val="FF0000"/>
                </a:solidFill>
              </a:rPr>
              <a:t>I am working</a:t>
            </a:r>
            <a:r>
              <a:rPr lang="en-US" i="1"/>
              <a:t> right now</a:t>
            </a:r>
            <a:r>
              <a:rPr lang="en-US"/>
              <a:t>    </a:t>
            </a:r>
            <a:r>
              <a:rPr lang="en-US" b="1"/>
              <a:t>or  </a:t>
            </a:r>
            <a:r>
              <a:rPr lang="en-US" i="1">
                <a:solidFill>
                  <a:srgbClr val="FF0000"/>
                </a:solidFill>
              </a:rPr>
              <a:t>I am</a:t>
            </a:r>
            <a:r>
              <a:rPr lang="en-US" i="1"/>
              <a:t> </a:t>
            </a:r>
            <a:r>
              <a:rPr lang="en-US" i="1">
                <a:solidFill>
                  <a:srgbClr val="FF0000"/>
                </a:solidFill>
              </a:rPr>
              <a:t>working</a:t>
            </a:r>
            <a:r>
              <a:rPr lang="en-US" i="1"/>
              <a:t> tomorrow</a:t>
            </a: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1066800" y="2438400"/>
            <a:ext cx="6934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***</a:t>
            </a:r>
            <a:r>
              <a:rPr lang="en-US"/>
              <a:t> In Spanish you </a:t>
            </a:r>
            <a:r>
              <a:rPr lang="en-US" b="1"/>
              <a:t>cannot</a:t>
            </a:r>
            <a:r>
              <a:rPr lang="en-US"/>
              <a:t> do this.  The progressive in Spanish is ONLY used to describe an action that is in process at the moment we are talking (</a:t>
            </a:r>
            <a:r>
              <a:rPr lang="en-US" b="1">
                <a:solidFill>
                  <a:srgbClr val="FF0000"/>
                </a:solidFill>
              </a:rPr>
              <a:t>ahora mismo</a:t>
            </a:r>
            <a:r>
              <a:rPr lang="en-US"/>
              <a:t>).</a:t>
            </a:r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1600200" y="3778250"/>
            <a:ext cx="5943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***</a:t>
            </a:r>
            <a:r>
              <a:rPr lang="en-US"/>
              <a:t> In Spanish we can use the expression            </a:t>
            </a:r>
            <a:r>
              <a:rPr lang="en-US" b="1"/>
              <a:t>IR</a:t>
            </a:r>
            <a:r>
              <a:rPr lang="en-US"/>
              <a:t> + </a:t>
            </a:r>
            <a:r>
              <a:rPr lang="en-US" b="1"/>
              <a:t>A</a:t>
            </a:r>
            <a:r>
              <a:rPr lang="en-US"/>
              <a:t> + </a:t>
            </a:r>
            <a:r>
              <a:rPr lang="en-US" b="1"/>
              <a:t>Infinitive</a:t>
            </a:r>
            <a:r>
              <a:rPr lang="en-US"/>
              <a:t> to refer to the near future (</a:t>
            </a:r>
            <a:r>
              <a:rPr lang="en-US">
                <a:solidFill>
                  <a:srgbClr val="FF0000"/>
                </a:solidFill>
              </a:rPr>
              <a:t>tomorrow</a:t>
            </a:r>
            <a:r>
              <a:rPr lang="en-US"/>
              <a:t>).</a:t>
            </a:r>
          </a:p>
        </p:txBody>
      </p:sp>
      <p:sp>
        <p:nvSpPr>
          <p:cNvPr id="47114" name="Text Box 10"/>
          <p:cNvSpPr txBox="1">
            <a:spLocks noChangeArrowheads="1"/>
          </p:cNvSpPr>
          <p:nvPr/>
        </p:nvSpPr>
        <p:spPr bwMode="auto">
          <a:xfrm>
            <a:off x="2493963" y="5181600"/>
            <a:ext cx="4179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Estoy trabajando</a:t>
            </a:r>
            <a:r>
              <a:rPr lang="en-US"/>
              <a:t> ahora mismo.</a:t>
            </a:r>
          </a:p>
        </p:txBody>
      </p:sp>
      <p:sp>
        <p:nvSpPr>
          <p:cNvPr id="47115" name="Text Box 11"/>
          <p:cNvSpPr txBox="1">
            <a:spLocks noChangeArrowheads="1"/>
          </p:cNvSpPr>
          <p:nvPr/>
        </p:nvSpPr>
        <p:spPr bwMode="auto">
          <a:xfrm>
            <a:off x="3071813" y="5867400"/>
            <a:ext cx="30241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Voy a trabajar</a:t>
            </a:r>
            <a:r>
              <a:rPr lang="en-US"/>
              <a:t> mañana.</a:t>
            </a:r>
          </a:p>
        </p:txBody>
      </p:sp>
    </p:spTree>
  </p:cSld>
  <p:clrMapOvr>
    <a:masterClrMapping/>
  </p:clrMapOvr>
  <p:transition spd="med">
    <p:pull dir="u"/>
    <p:sndAc>
      <p:stSnd>
        <p:snd r:embed="rId3" name="projcto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 autoUpdateAnimBg="0"/>
      <p:bldP spid="47109" grpId="0" autoUpdateAnimBg="0"/>
      <p:bldP spid="47110" grpId="0" autoUpdateAnimBg="0"/>
      <p:bldP spid="47114" grpId="0" autoUpdateAnimBg="0"/>
      <p:bldP spid="47115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</a:rPr>
              <a:t>Por ejemplo…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600200" y="3705225"/>
            <a:ext cx="6019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Clr>
                <a:srgbClr val="FF0000"/>
              </a:buClr>
              <a:buFontTx/>
              <a:buAutoNum type="arabicParenR"/>
            </a:pPr>
            <a:r>
              <a:rPr lang="en-US"/>
              <a:t>Juan </a:t>
            </a:r>
            <a:r>
              <a:rPr lang="en-US" b="1">
                <a:solidFill>
                  <a:srgbClr val="FF0000"/>
                </a:solidFill>
              </a:rPr>
              <a:t>está</a:t>
            </a:r>
            <a:r>
              <a:rPr lang="en-US"/>
              <a:t> </a:t>
            </a:r>
            <a:r>
              <a:rPr lang="en-US" b="1">
                <a:solidFill>
                  <a:schemeClr val="tx2"/>
                </a:solidFill>
              </a:rPr>
              <a:t>escribiendo</a:t>
            </a:r>
            <a:r>
              <a:rPr lang="en-US"/>
              <a:t> la carta.</a:t>
            </a:r>
          </a:p>
          <a:p>
            <a:pPr marL="457200" indent="-457200">
              <a:spcBef>
                <a:spcPct val="50000"/>
              </a:spcBef>
              <a:buClr>
                <a:srgbClr val="FF0000"/>
              </a:buClr>
              <a:buFontTx/>
              <a:buAutoNum type="arabicParenR"/>
            </a:pPr>
            <a:r>
              <a:rPr lang="en-US"/>
              <a:t>Andrés y Alicia </a:t>
            </a:r>
            <a:r>
              <a:rPr lang="en-US" b="1">
                <a:solidFill>
                  <a:srgbClr val="FF0000"/>
                </a:solidFill>
              </a:rPr>
              <a:t>están</a:t>
            </a:r>
            <a:r>
              <a:rPr lang="en-US"/>
              <a:t> </a:t>
            </a:r>
            <a:r>
              <a:rPr lang="en-US" b="1">
                <a:solidFill>
                  <a:schemeClr val="tx2"/>
                </a:solidFill>
              </a:rPr>
              <a:t>comiendo</a:t>
            </a:r>
            <a:r>
              <a:rPr lang="en-US"/>
              <a:t> un burrito.</a:t>
            </a:r>
          </a:p>
          <a:p>
            <a:pPr marL="457200" indent="-457200">
              <a:spcBef>
                <a:spcPct val="50000"/>
              </a:spcBef>
              <a:buClr>
                <a:srgbClr val="FF0000"/>
              </a:buClr>
              <a:buFontTx/>
              <a:buAutoNum type="arabicParenR"/>
            </a:pPr>
            <a:r>
              <a:rPr lang="en-US"/>
              <a:t>Pedro y yo </a:t>
            </a:r>
            <a:r>
              <a:rPr lang="en-US" b="1">
                <a:solidFill>
                  <a:srgbClr val="FF0000"/>
                </a:solidFill>
              </a:rPr>
              <a:t>estamos</a:t>
            </a:r>
            <a:r>
              <a:rPr lang="en-US"/>
              <a:t> </a:t>
            </a:r>
            <a:r>
              <a:rPr lang="en-US" b="1">
                <a:solidFill>
                  <a:schemeClr val="tx2"/>
                </a:solidFill>
              </a:rPr>
              <a:t>jugando</a:t>
            </a:r>
            <a:r>
              <a:rPr lang="en-US"/>
              <a:t> a las cartas.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2057400" y="2909888"/>
            <a:ext cx="5029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ESTAR</a:t>
            </a:r>
            <a:r>
              <a:rPr lang="en-US"/>
              <a:t>        </a:t>
            </a:r>
            <a:r>
              <a:rPr lang="en-US" sz="2800" b="1"/>
              <a:t>+</a:t>
            </a:r>
            <a:r>
              <a:rPr lang="en-US"/>
              <a:t>       </a:t>
            </a:r>
            <a:r>
              <a:rPr lang="en-US" b="1">
                <a:solidFill>
                  <a:schemeClr val="tx2"/>
                </a:solidFill>
              </a:rPr>
              <a:t>Participio presente</a:t>
            </a: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1393825" y="1295400"/>
            <a:ext cx="6302375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Unas oraciones usando el presente progresivo: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Right now</a:t>
            </a:r>
            <a:r>
              <a:rPr lang="en-US" b="1"/>
              <a:t> Juan, Andrés, Alicia, Pedro and I are doing something… </a:t>
            </a:r>
          </a:p>
        </p:txBody>
      </p:sp>
      <p:pic>
        <p:nvPicPr>
          <p:cNvPr id="38922" name="Picture 10" descr="c:\Program Files\Microsoft Office\Clipart\corpbas\bd19693_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0" y="5334000"/>
            <a:ext cx="1524000" cy="1208088"/>
          </a:xfrm>
          <a:prstGeom prst="rect">
            <a:avLst/>
          </a:prstGeom>
          <a:noFill/>
        </p:spPr>
      </p:pic>
      <p:pic>
        <p:nvPicPr>
          <p:cNvPr id="38923" name="Picture 11" descr="c:\Program Files\Microsoft Office\Clipart\standard\stddir3\pe01709_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257800"/>
            <a:ext cx="1357313" cy="13716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u"/>
    <p:sndAc>
      <p:stSnd>
        <p:snd r:embed="rId3" name="projcto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autoUpdateAnimBg="0"/>
      <p:bldP spid="38916" grpId="0" autoUpdateAnimBg="0"/>
      <p:bldP spid="38917" grpId="0" autoUpdateAnimBg="0"/>
    </p:bldLst>
  </p:timing>
</p:sld>
</file>

<file path=ppt/theme/theme1.xml><?xml version="1.0" encoding="utf-8"?>
<a:theme xmlns:a="http://schemas.openxmlformats.org/drawingml/2006/main" name="Greco Roman Style">
  <a:themeElements>
    <a:clrScheme name="Greco Roman Styl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reco Roman Style">
      <a:majorFont>
        <a:latin typeface="Pegasus"/>
        <a:ea typeface=""/>
        <a:cs typeface=""/>
      </a:majorFont>
      <a:minorFont>
        <a:latin typeface="Pegasu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Greco Roman Styl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co Roman Styl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co Roman Styl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co Roman Styl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co Roman Styl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co Roman Styl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co Roman Styl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Designs\Greco Roman Style.pot</Template>
  <TotalTime>650</TotalTime>
  <Words>558</Words>
  <Application>Microsoft Office PowerPoint</Application>
  <PresentationFormat>On-screen Show (4:3)</PresentationFormat>
  <Paragraphs>150</Paragraphs>
  <Slides>14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Pegasus</vt:lpstr>
      <vt:lpstr>Times New Roman</vt:lpstr>
      <vt:lpstr>Wingdings</vt:lpstr>
      <vt:lpstr>Greco Roman Style</vt:lpstr>
      <vt:lpstr>El Presente Progresivo</vt:lpstr>
      <vt:lpstr>PowerPoint Presentation</vt:lpstr>
      <vt:lpstr>¿Cómo lo formamos?</vt:lpstr>
      <vt:lpstr>Participio presente = -ing</vt:lpstr>
      <vt:lpstr>PowerPoint Presentation</vt:lpstr>
      <vt:lpstr>ESTAR y el Participio</vt:lpstr>
      <vt:lpstr>ESTAR y el Participio</vt:lpstr>
      <vt:lpstr>¿En inglés o en español?</vt:lpstr>
      <vt:lpstr>Por ejemplo…</vt:lpstr>
      <vt:lpstr>Más ejemplos…:</vt:lpstr>
      <vt:lpstr>Completen las frases…</vt:lpstr>
      <vt:lpstr>Verbos irregulares…</vt:lpstr>
      <vt:lpstr>Ahora les toca a Uds…</vt:lpstr>
      <vt:lpstr>PowerPoint Presentation</vt:lpstr>
    </vt:vector>
  </TitlesOfParts>
  <Company>EDUCACION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Presente Progresivo</dc:title>
  <dc:subject>Español 101</dc:subject>
  <dc:creator>Jaime E Olalde</dc:creator>
  <cp:lastModifiedBy>Amanda Ford</cp:lastModifiedBy>
  <cp:revision>100</cp:revision>
  <cp:lastPrinted>2014-09-24T12:51:04Z</cp:lastPrinted>
  <dcterms:created xsi:type="dcterms:W3CDTF">2000-03-27T05:59:45Z</dcterms:created>
  <dcterms:modified xsi:type="dcterms:W3CDTF">2014-09-24T14:27:48Z</dcterms:modified>
</cp:coreProperties>
</file>