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7"/>
  </p:handoutMasterIdLst>
  <p:sldIdLst>
    <p:sldId id="256" r:id="rId2"/>
    <p:sldId id="257" r:id="rId3"/>
    <p:sldId id="267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1AA23-8812-4E1B-B003-AE863D566589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61241-F2BF-409D-9683-29D9AC441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7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C3A4-32A3-42F7-AD6D-FFFFC98BA483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D8A4-5B46-4CCB-8C06-3BFAD1B64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C3A4-32A3-42F7-AD6D-FFFFC98BA483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D8A4-5B46-4CCB-8C06-3BFAD1B64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C3A4-32A3-42F7-AD6D-FFFFC98BA483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D8A4-5B46-4CCB-8C06-3BFAD1B64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C3A4-32A3-42F7-AD6D-FFFFC98BA483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D8A4-5B46-4CCB-8C06-3BFAD1B64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C3A4-32A3-42F7-AD6D-FFFFC98BA483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D8A4-5B46-4CCB-8C06-3BFAD1B64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C3A4-32A3-42F7-AD6D-FFFFC98BA483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D8A4-5B46-4CCB-8C06-3BFAD1B64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C3A4-32A3-42F7-AD6D-FFFFC98BA483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D8A4-5B46-4CCB-8C06-3BFAD1B64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C3A4-32A3-42F7-AD6D-FFFFC98BA483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D8A4-5B46-4CCB-8C06-3BFAD1B64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C3A4-32A3-42F7-AD6D-FFFFC98BA483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D8A4-5B46-4CCB-8C06-3BFAD1B64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C3A4-32A3-42F7-AD6D-FFFFC98BA483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D8A4-5B46-4CCB-8C06-3BFAD1B64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95FC3A4-32A3-42F7-AD6D-FFFFC98BA483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774D8A4-5B46-4CCB-8C06-3BFAD1B64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95FC3A4-32A3-42F7-AD6D-FFFFC98BA483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774D8A4-5B46-4CCB-8C06-3BFAD1B64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80772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Present Progressive</a:t>
            </a:r>
            <a:br>
              <a:rPr lang="en-US" dirty="0" smtClean="0"/>
            </a:br>
            <a:r>
              <a:rPr lang="en-US" dirty="0" smtClean="0"/>
              <a:t>-AR Verbs</a:t>
            </a:r>
            <a:br>
              <a:rPr lang="en-US" dirty="0" smtClean="0"/>
            </a:br>
            <a:r>
              <a:rPr lang="en-US" dirty="0" smtClean="0"/>
              <a:t>Spanish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Punto</a:t>
            </a:r>
            <a:r>
              <a:rPr lang="en-US" dirty="0" smtClean="0"/>
              <a:t> #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To say what is </a:t>
            </a:r>
            <a:r>
              <a:rPr lang="en-US" dirty="0" smtClean="0"/>
              <a:t>happening </a:t>
            </a:r>
            <a:r>
              <a:rPr lang="en-US" b="1" dirty="0" smtClean="0"/>
              <a:t>RIGHT NOW</a:t>
            </a:r>
            <a:endParaRPr lang="en-US" b="1" dirty="0" smtClean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Present tense of </a:t>
            </a:r>
            <a:r>
              <a:rPr lang="en-US" b="1" dirty="0" smtClean="0"/>
              <a:t>ESTAR</a:t>
            </a:r>
            <a:r>
              <a:rPr lang="en-US" dirty="0" smtClean="0"/>
              <a:t> </a:t>
            </a:r>
            <a:r>
              <a:rPr lang="en-US" dirty="0" smtClean="0"/>
              <a:t>+ </a:t>
            </a:r>
            <a:r>
              <a:rPr lang="en-US" b="1" dirty="0" smtClean="0"/>
              <a:t>PRESENT PARTICIPLE</a:t>
            </a:r>
            <a:endParaRPr lang="en-US" b="1" dirty="0" smtClean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Replace –</a:t>
            </a:r>
            <a:r>
              <a:rPr lang="en-US" dirty="0" err="1" smtClean="0"/>
              <a:t>ar</a:t>
            </a:r>
            <a:r>
              <a:rPr lang="en-US" dirty="0" smtClean="0"/>
              <a:t> with </a:t>
            </a:r>
            <a:r>
              <a:rPr lang="en-US" b="1" dirty="0" smtClean="0"/>
              <a:t>–</a:t>
            </a:r>
            <a:r>
              <a:rPr lang="en-US" b="1" dirty="0" err="1" smtClean="0"/>
              <a:t>ando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Conjugations of ESTAR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smtClean="0"/>
              <a:t>ESTOY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b="1" dirty="0" smtClean="0"/>
              <a:t>ESTÁS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, 1 </a:t>
            </a:r>
            <a:r>
              <a:rPr lang="en-US" dirty="0" smtClean="0"/>
              <a:t>name </a:t>
            </a:r>
            <a:r>
              <a:rPr lang="en-US" b="1" dirty="0" smtClean="0"/>
              <a:t>ESTÁ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b="1" dirty="0" smtClean="0"/>
              <a:t>ESTAMOS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b="1" dirty="0" smtClean="0"/>
              <a:t>ESTÁIS</a:t>
            </a:r>
            <a:endParaRPr lang="en-US" b="1" dirty="0" smtClean="0"/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, 2+ </a:t>
            </a:r>
            <a:r>
              <a:rPr lang="en-US" dirty="0" smtClean="0"/>
              <a:t>names </a:t>
            </a:r>
            <a:r>
              <a:rPr lang="en-US" b="1" dirty="0" smtClean="0"/>
              <a:t>ESTÁN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03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Práctica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am studying.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__________   __________.</a:t>
            </a:r>
          </a:p>
          <a:p>
            <a:endParaRPr lang="en-US" dirty="0"/>
          </a:p>
          <a:p>
            <a:r>
              <a:rPr lang="en-US" dirty="0" smtClean="0"/>
              <a:t>She is working.</a:t>
            </a:r>
          </a:p>
          <a:p>
            <a:r>
              <a:rPr lang="en-US" dirty="0" smtClean="0"/>
              <a:t>Ella __________   __________.</a:t>
            </a:r>
          </a:p>
          <a:p>
            <a:endParaRPr lang="en-US" dirty="0"/>
          </a:p>
          <a:p>
            <a:r>
              <a:rPr lang="en-US" dirty="0" smtClean="0"/>
              <a:t>We are resting.</a:t>
            </a:r>
          </a:p>
          <a:p>
            <a:r>
              <a:rPr lang="en-US" dirty="0" err="1" smtClean="0"/>
              <a:t>Nosotros</a:t>
            </a:r>
            <a:r>
              <a:rPr lang="en-US" dirty="0" smtClean="0"/>
              <a:t> __________   __________.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Práctica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is practicing</a:t>
            </a:r>
          </a:p>
          <a:p>
            <a:r>
              <a:rPr lang="en-US" dirty="0" err="1" smtClean="0"/>
              <a:t>Él</a:t>
            </a:r>
            <a:r>
              <a:rPr lang="en-US" dirty="0" smtClean="0"/>
              <a:t> __________   __________.</a:t>
            </a:r>
          </a:p>
          <a:p>
            <a:endParaRPr lang="en-US" dirty="0"/>
          </a:p>
          <a:p>
            <a:r>
              <a:rPr lang="en-US" dirty="0" smtClean="0"/>
              <a:t>They are talking on the phone.</a:t>
            </a:r>
          </a:p>
          <a:p>
            <a:r>
              <a:rPr lang="en-US" dirty="0" err="1" smtClean="0"/>
              <a:t>Ellos</a:t>
            </a:r>
            <a:r>
              <a:rPr lang="en-US" dirty="0" smtClean="0"/>
              <a:t> __________   __________.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304</TotalTime>
  <Words>94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Present Progressive -AR Verbs Spanish I</vt:lpstr>
      <vt:lpstr>Punto # 1</vt:lpstr>
      <vt:lpstr>Conjugations of ESTAR</vt:lpstr>
      <vt:lpstr>Práctica</vt:lpstr>
      <vt:lpstr>Práctica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UNO Chapter 9-2</dc:title>
  <dc:creator>aford</dc:creator>
  <cp:lastModifiedBy>Amanda Ford</cp:lastModifiedBy>
  <cp:revision>30</cp:revision>
  <cp:lastPrinted>2014-01-10T15:32:44Z</cp:lastPrinted>
  <dcterms:created xsi:type="dcterms:W3CDTF">2011-11-28T19:36:01Z</dcterms:created>
  <dcterms:modified xsi:type="dcterms:W3CDTF">2014-01-10T15:39:55Z</dcterms:modified>
</cp:coreProperties>
</file>