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B928D9-70FC-4F23-90FA-79D9308FF36C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B5501A-1A2A-409D-B37D-B8E76C11178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B928D9-70FC-4F23-90FA-79D9308FF36C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B5501A-1A2A-409D-B37D-B8E76C1117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B928D9-70FC-4F23-90FA-79D9308FF36C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B5501A-1A2A-409D-B37D-B8E76C1117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B928D9-70FC-4F23-90FA-79D9308FF36C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B5501A-1A2A-409D-B37D-B8E76C1117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B928D9-70FC-4F23-90FA-79D9308FF36C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B5501A-1A2A-409D-B37D-B8E76C11178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B928D9-70FC-4F23-90FA-79D9308FF36C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B5501A-1A2A-409D-B37D-B8E76C1117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B928D9-70FC-4F23-90FA-79D9308FF36C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B5501A-1A2A-409D-B37D-B8E76C1117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B928D9-70FC-4F23-90FA-79D9308FF36C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B5501A-1A2A-409D-B37D-B8E76C1117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B928D9-70FC-4F23-90FA-79D9308FF36C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B5501A-1A2A-409D-B37D-B8E76C11178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B928D9-70FC-4F23-90FA-79D9308FF36C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B5501A-1A2A-409D-B37D-B8E76C1117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B928D9-70FC-4F23-90FA-79D9308FF36C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B5501A-1A2A-409D-B37D-B8E76C11178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6B928D9-70FC-4F23-90FA-79D9308FF36C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CB5501A-1A2A-409D-B37D-B8E76C111782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Oral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 Participles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LIMPIAR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ESCRIBIR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VIVIR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DORMIR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ESTUDIAR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BAILAR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DORMIR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</TotalTime>
  <Words>22</Words>
  <Application>Microsoft Office PowerPoint</Application>
  <PresentationFormat>On-screen Show (4:3)</PresentationFormat>
  <Paragraphs>20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Solstice</vt:lpstr>
      <vt:lpstr>Oral Practice</vt:lpstr>
      <vt:lpstr>HABLAR</vt:lpstr>
      <vt:lpstr>ESTUDIAR</vt:lpstr>
      <vt:lpstr>LEER</vt:lpstr>
      <vt:lpstr>CANTAR</vt:lpstr>
      <vt:lpstr>BAILAR</vt:lpstr>
      <vt:lpstr>DORMIR</vt:lpstr>
      <vt:lpstr>TRAER</vt:lpstr>
      <vt:lpstr>CORRER</vt:lpstr>
      <vt:lpstr>JUGAR</vt:lpstr>
      <vt:lpstr>LIMPIAR</vt:lpstr>
      <vt:lpstr>ESCRIBIR</vt:lpstr>
      <vt:lpstr>SERVIR</vt:lpstr>
      <vt:lpstr>CREER</vt:lpstr>
      <vt:lpstr>PINTAR</vt:lpstr>
      <vt:lpstr>VIVIR</vt:lpstr>
      <vt:lpstr>DECIR</vt:lpstr>
      <vt:lpstr>COMER</vt:lpstr>
      <vt:lpstr>DORMIR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 Practice</dc:title>
  <dc:creator>aford</dc:creator>
  <cp:lastModifiedBy>aford</cp:lastModifiedBy>
  <cp:revision>2</cp:revision>
  <dcterms:created xsi:type="dcterms:W3CDTF">2012-09-17T13:55:34Z</dcterms:created>
  <dcterms:modified xsi:type="dcterms:W3CDTF">2012-09-17T14:10:12Z</dcterms:modified>
</cp:coreProperties>
</file>