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9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7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4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3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2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7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9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280F-A0F6-4705-8E89-6A2FA682F2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4311-BED7-4CC7-8E94-8E7C39A2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2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69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3774" y="1122218"/>
            <a:ext cx="10363826" cy="540327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Why is </a:t>
            </a:r>
            <a:r>
              <a:rPr lang="en-US" dirty="0"/>
              <a:t>A</a:t>
            </a:r>
            <a:r>
              <a:rPr lang="en-US" dirty="0" smtClean="0"/>
              <a:t>na’s </a:t>
            </a:r>
            <a:r>
              <a:rPr lang="en-US" dirty="0" smtClean="0"/>
              <a:t>mother upset with her?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Why is </a:t>
            </a:r>
            <a:r>
              <a:rPr lang="en-US" dirty="0"/>
              <a:t>A</a:t>
            </a:r>
            <a:r>
              <a:rPr lang="en-US" dirty="0" smtClean="0"/>
              <a:t>na </a:t>
            </a:r>
            <a:r>
              <a:rPr lang="en-US" dirty="0" smtClean="0"/>
              <a:t>frustrated with her brother?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WHY IS ANA JEALOUS OF SARA?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WHAT OPPORTUNITY DOES ANA’S SPANISH TEACHER TELL HER ABOUT?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WHY DOES ANA WANT TO GO TO MEXICO?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WHY DOES ANA’S DAD GET UPSET WITH HER?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WHO PAYS FOR THE TRIP TO MEXICO?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IS ANA’S DAD GOING TO LET HER GO TO Mexico?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How long is the trip to </a:t>
            </a:r>
            <a:r>
              <a:rPr lang="en-US" dirty="0"/>
              <a:t>M</a:t>
            </a:r>
            <a:r>
              <a:rPr lang="en-US" dirty="0" smtClean="0"/>
              <a:t>exico</a:t>
            </a:r>
            <a:r>
              <a:rPr lang="en-US" dirty="0" smtClean="0"/>
              <a:t>?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How long </a:t>
            </a:r>
            <a:r>
              <a:rPr lang="en-US" smtClean="0"/>
              <a:t>has </a:t>
            </a:r>
            <a:r>
              <a:rPr lang="en-US" dirty="0" err="1"/>
              <a:t>A</a:t>
            </a:r>
            <a:r>
              <a:rPr lang="en-US" smtClean="0"/>
              <a:t>na’s </a:t>
            </a:r>
            <a:r>
              <a:rPr lang="en-US" dirty="0" smtClean="0"/>
              <a:t>Spanish teacher been teaching?</a:t>
            </a:r>
          </a:p>
          <a:p>
            <a:pPr marL="457200" indent="-457200">
              <a:buAutoNum type="arabicPeriod" startAt="3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08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Chapter 2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</cp:revision>
  <dcterms:created xsi:type="dcterms:W3CDTF">2015-01-06T16:01:28Z</dcterms:created>
  <dcterms:modified xsi:type="dcterms:W3CDTF">2015-01-06T16:01:55Z</dcterms:modified>
</cp:coreProperties>
</file>