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60AE-6C46-4F28-83D9-B50BE7E2783C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7CA8685-7AB3-4C7F-9240-F044F01E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7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60AE-6C46-4F28-83D9-B50BE7E2783C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7CA8685-7AB3-4C7F-9240-F044F01E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6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60AE-6C46-4F28-83D9-B50BE7E2783C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7CA8685-7AB3-4C7F-9240-F044F01E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93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60AE-6C46-4F28-83D9-B50BE7E2783C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7CA8685-7AB3-4C7F-9240-F044F01E511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927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60AE-6C46-4F28-83D9-B50BE7E2783C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7CA8685-7AB3-4C7F-9240-F044F01E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16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60AE-6C46-4F28-83D9-B50BE7E2783C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8685-7AB3-4C7F-9240-F044F01E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01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60AE-6C46-4F28-83D9-B50BE7E2783C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8685-7AB3-4C7F-9240-F044F01E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13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60AE-6C46-4F28-83D9-B50BE7E2783C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8685-7AB3-4C7F-9240-F044F01E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36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60360AE-6C46-4F28-83D9-B50BE7E2783C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7CA8685-7AB3-4C7F-9240-F044F01E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1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60AE-6C46-4F28-83D9-B50BE7E2783C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8685-7AB3-4C7F-9240-F044F01E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9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60AE-6C46-4F28-83D9-B50BE7E2783C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7CA8685-7AB3-4C7F-9240-F044F01E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0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60AE-6C46-4F28-83D9-B50BE7E2783C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8685-7AB3-4C7F-9240-F044F01E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6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60AE-6C46-4F28-83D9-B50BE7E2783C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8685-7AB3-4C7F-9240-F044F01E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60AE-6C46-4F28-83D9-B50BE7E2783C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8685-7AB3-4C7F-9240-F044F01E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3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60AE-6C46-4F28-83D9-B50BE7E2783C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8685-7AB3-4C7F-9240-F044F01E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60AE-6C46-4F28-83D9-B50BE7E2783C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8685-7AB3-4C7F-9240-F044F01E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1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60AE-6C46-4F28-83D9-B50BE7E2783C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8685-7AB3-4C7F-9240-F044F01E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8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360AE-6C46-4F28-83D9-B50BE7E2783C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A8685-7AB3-4C7F-9240-F044F01E5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441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Pobre</a:t>
            </a:r>
            <a:r>
              <a:rPr lang="en-US" dirty="0" smtClean="0"/>
              <a:t> 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 </a:t>
            </a:r>
            <a:r>
              <a:rPr lang="en-US" dirty="0" err="1" smtClean="0"/>
              <a:t>Respuestas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3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err="1"/>
              <a:t>f</a:t>
            </a:r>
            <a:r>
              <a:rPr lang="en-US" dirty="0" err="1" smtClean="0"/>
              <a:t>also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/>
              <a:t> </a:t>
            </a:r>
            <a:r>
              <a:rPr lang="en-US" dirty="0" err="1" smtClean="0"/>
              <a:t>falso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/>
              <a:t> </a:t>
            </a:r>
            <a:r>
              <a:rPr lang="en-US" dirty="0" err="1" smtClean="0"/>
              <a:t>falso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/>
              <a:t> </a:t>
            </a:r>
            <a:r>
              <a:rPr lang="en-US" dirty="0" err="1" smtClean="0"/>
              <a:t>cierto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err="1"/>
              <a:t>f</a:t>
            </a:r>
            <a:r>
              <a:rPr lang="en-US" dirty="0" err="1" smtClean="0"/>
              <a:t>also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err="1" smtClean="0"/>
              <a:t>falso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1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 err="1" smtClean="0"/>
              <a:t>Cierto</a:t>
            </a:r>
            <a:endParaRPr lang="en-US" dirty="0" smtClean="0"/>
          </a:p>
          <a:p>
            <a:pPr marL="514350" indent="-514350">
              <a:buAutoNum type="arabicPeriod" startAt="8"/>
            </a:pPr>
            <a:r>
              <a:rPr lang="en-US" dirty="0" err="1" smtClean="0"/>
              <a:t>Cierto</a:t>
            </a:r>
            <a:endParaRPr lang="en-US" dirty="0" smtClean="0"/>
          </a:p>
          <a:p>
            <a:pPr marL="514350" indent="-514350">
              <a:buAutoNum type="arabicPeriod" startAt="8"/>
            </a:pPr>
            <a:r>
              <a:rPr lang="en-US" dirty="0" err="1" smtClean="0"/>
              <a:t>Cierto</a:t>
            </a:r>
            <a:endParaRPr lang="en-US" dirty="0" smtClean="0"/>
          </a:p>
          <a:p>
            <a:pPr marL="514350" indent="-514350">
              <a:buAutoNum type="arabicPeriod" startAt="8"/>
            </a:pPr>
            <a:r>
              <a:rPr lang="en-US" dirty="0" err="1" smtClean="0"/>
              <a:t>Cierto</a:t>
            </a:r>
            <a:endParaRPr lang="en-US" dirty="0" smtClean="0"/>
          </a:p>
          <a:p>
            <a:pPr marL="514350" indent="-514350">
              <a:buAutoNum type="arabicPeriod" startAt="8"/>
            </a:pPr>
            <a:r>
              <a:rPr lang="en-US" dirty="0" err="1" smtClean="0"/>
              <a:t>Cierto</a:t>
            </a:r>
            <a:endParaRPr lang="en-US" dirty="0" smtClean="0"/>
          </a:p>
          <a:p>
            <a:pPr marL="514350" indent="-514350">
              <a:buAutoNum type="arabicPeriod" startAt="8"/>
            </a:pPr>
            <a:r>
              <a:rPr lang="en-US" dirty="0" err="1" smtClean="0"/>
              <a:t>Cierto</a:t>
            </a:r>
            <a:endParaRPr lang="en-US" dirty="0" smtClean="0"/>
          </a:p>
          <a:p>
            <a:pPr marL="514350" indent="-514350">
              <a:buAutoNum type="arabicPeriod" startAt="8"/>
            </a:pPr>
            <a:r>
              <a:rPr lang="en-US" dirty="0" err="1" smtClean="0"/>
              <a:t>Falso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376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Quince </a:t>
            </a:r>
            <a:r>
              <a:rPr lang="en-US" dirty="0" err="1" smtClean="0"/>
              <a:t>años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err="1" smtClean="0"/>
              <a:t>Cuatro</a:t>
            </a:r>
            <a:r>
              <a:rPr lang="en-US" dirty="0" smtClean="0"/>
              <a:t>/</a:t>
            </a:r>
            <a:r>
              <a:rPr lang="en-US" dirty="0" err="1" smtClean="0"/>
              <a:t>cinco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PADRE: </a:t>
            </a:r>
            <a:r>
              <a:rPr lang="en-US" dirty="0" err="1" smtClean="0"/>
              <a:t>cocinero</a:t>
            </a:r>
            <a:r>
              <a:rPr lang="en-US" dirty="0" smtClean="0"/>
              <a:t>, </a:t>
            </a:r>
            <a:r>
              <a:rPr lang="en-US" dirty="0" err="1" smtClean="0"/>
              <a:t>trabaja</a:t>
            </a:r>
            <a:r>
              <a:rPr lang="en-US" dirty="0" smtClean="0"/>
              <a:t> en el hospital, se llama Robert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MADRE:  </a:t>
            </a:r>
            <a:r>
              <a:rPr lang="en-US" dirty="0" err="1" smtClean="0"/>
              <a:t>secretaria</a:t>
            </a:r>
            <a:r>
              <a:rPr lang="en-US" dirty="0" smtClean="0"/>
              <a:t>, </a:t>
            </a:r>
            <a:r>
              <a:rPr lang="en-US" dirty="0" err="1" smtClean="0"/>
              <a:t>trabaja</a:t>
            </a:r>
            <a:r>
              <a:rPr lang="en-US" dirty="0" smtClean="0"/>
              <a:t> en el hospital, se </a:t>
            </a:r>
            <a:r>
              <a:rPr lang="en-US" smtClean="0"/>
              <a:t>llama Ellen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4.HERMANO: se llama Don, </a:t>
            </a:r>
            <a:r>
              <a:rPr lang="en-US" dirty="0" err="1" smtClean="0"/>
              <a:t>tiene</a:t>
            </a:r>
            <a:r>
              <a:rPr lang="en-US" dirty="0" smtClean="0"/>
              <a:t> 14 </a:t>
            </a:r>
            <a:r>
              <a:rPr lang="en-US" dirty="0" err="1" smtClean="0"/>
              <a:t>años</a:t>
            </a:r>
            <a:r>
              <a:rPr lang="en-US" dirty="0" smtClean="0"/>
              <a:t>, HERMANA:  se llama Patty, </a:t>
            </a:r>
            <a:r>
              <a:rPr lang="en-US" dirty="0" err="1" smtClean="0"/>
              <a:t>tiene</a:t>
            </a:r>
            <a:r>
              <a:rPr lang="en-US" dirty="0" smtClean="0"/>
              <a:t> 11 </a:t>
            </a:r>
            <a:r>
              <a:rPr lang="en-US" dirty="0" err="1" smtClean="0"/>
              <a:t>años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45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B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5"/>
            </a:pPr>
            <a:r>
              <a:rPr lang="en-US" dirty="0" smtClean="0"/>
              <a:t>AMIGAS: 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e llama Elsa, </a:t>
            </a:r>
            <a:r>
              <a:rPr lang="en-US" dirty="0" err="1" smtClean="0"/>
              <a:t>tiene</a:t>
            </a:r>
            <a:r>
              <a:rPr lang="en-US" dirty="0" smtClean="0"/>
              <a:t> 16 </a:t>
            </a:r>
            <a:r>
              <a:rPr lang="en-US" dirty="0" err="1" smtClean="0"/>
              <a:t>años</a:t>
            </a:r>
            <a:r>
              <a:rPr lang="en-US" dirty="0" smtClean="0"/>
              <a:t>,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rubio</a:t>
            </a:r>
            <a:r>
              <a:rPr lang="en-US" dirty="0" smtClean="0"/>
              <a:t>, </a:t>
            </a:r>
            <a:r>
              <a:rPr lang="en-US" dirty="0" err="1" smtClean="0"/>
              <a:t>mucha</a:t>
            </a:r>
            <a:r>
              <a:rPr lang="en-US" dirty="0" smtClean="0"/>
              <a:t> </a:t>
            </a:r>
            <a:r>
              <a:rPr lang="en-US" dirty="0" err="1" smtClean="0"/>
              <a:t>ropa</a:t>
            </a:r>
            <a:r>
              <a:rPr lang="en-US" dirty="0" smtClean="0"/>
              <a:t>,  mucho </a:t>
            </a:r>
            <a:r>
              <a:rPr lang="en-US" dirty="0" err="1" smtClean="0"/>
              <a:t>dinero</a:t>
            </a:r>
            <a:r>
              <a:rPr lang="en-US" dirty="0" smtClean="0"/>
              <a:t> y un </a:t>
            </a:r>
            <a:r>
              <a:rPr lang="en-US" dirty="0" err="1" smtClean="0"/>
              <a:t>carro</a:t>
            </a:r>
            <a:r>
              <a:rPr lang="en-US" dirty="0" smtClean="0"/>
              <a:t> </a:t>
            </a:r>
            <a:r>
              <a:rPr lang="en-US" dirty="0" err="1" smtClean="0"/>
              <a:t>nuevo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 llama Sara, </a:t>
            </a:r>
            <a:r>
              <a:rPr lang="en-US" dirty="0" err="1" smtClean="0"/>
              <a:t>tiene</a:t>
            </a:r>
            <a:r>
              <a:rPr lang="en-US" dirty="0" smtClean="0"/>
              <a:t> 15 </a:t>
            </a:r>
            <a:r>
              <a:rPr lang="en-US" dirty="0" err="1" smtClean="0"/>
              <a:t>años</a:t>
            </a:r>
            <a:r>
              <a:rPr lang="en-US" dirty="0" smtClean="0"/>
              <a:t>, </a:t>
            </a:r>
            <a:r>
              <a:rPr lang="en-US" dirty="0" err="1" smtClean="0"/>
              <a:t>ojos</a:t>
            </a:r>
            <a:r>
              <a:rPr lang="en-US" dirty="0" smtClean="0"/>
              <a:t> </a:t>
            </a:r>
            <a:r>
              <a:rPr lang="en-US" dirty="0" err="1" smtClean="0"/>
              <a:t>castaños</a:t>
            </a:r>
            <a:r>
              <a:rPr lang="en-US" dirty="0" smtClean="0"/>
              <a:t>, </a:t>
            </a:r>
            <a:r>
              <a:rPr lang="en-US" dirty="0" err="1" smtClean="0"/>
              <a:t>pelo</a:t>
            </a:r>
            <a:r>
              <a:rPr lang="en-US" dirty="0" smtClean="0"/>
              <a:t> largo, </a:t>
            </a:r>
            <a:r>
              <a:rPr lang="en-US" dirty="0" err="1" smtClean="0"/>
              <a:t>mucha</a:t>
            </a:r>
            <a:r>
              <a:rPr lang="en-US" dirty="0" smtClean="0"/>
              <a:t> </a:t>
            </a:r>
            <a:r>
              <a:rPr lang="en-US" dirty="0" err="1" smtClean="0"/>
              <a:t>ropa</a:t>
            </a:r>
            <a:r>
              <a:rPr lang="en-US" dirty="0" smtClean="0"/>
              <a:t>, mucho </a:t>
            </a:r>
            <a:r>
              <a:rPr lang="en-US" dirty="0" err="1" smtClean="0"/>
              <a:t>dinero</a:t>
            </a:r>
            <a:r>
              <a:rPr lang="en-US" dirty="0" smtClean="0"/>
              <a:t>, </a:t>
            </a:r>
            <a:r>
              <a:rPr lang="en-US" dirty="0" err="1" smtClean="0"/>
              <a:t>ir</a:t>
            </a:r>
            <a:r>
              <a:rPr lang="en-US" dirty="0" smtClean="0"/>
              <a:t> de </a:t>
            </a:r>
            <a:r>
              <a:rPr lang="en-US" dirty="0" err="1" smtClean="0"/>
              <a:t>compras</a:t>
            </a:r>
            <a:r>
              <a:rPr lang="en-US" dirty="0" smtClean="0"/>
              <a:t> en Beverly Hills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00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B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6"/>
            </a:pPr>
            <a:r>
              <a:rPr lang="en-US" dirty="0" smtClean="0"/>
              <a:t>Elsa y Sara</a:t>
            </a:r>
          </a:p>
          <a:p>
            <a:pPr marL="514350" indent="-514350">
              <a:buAutoNum type="arabicPeriod" startAt="6"/>
            </a:pPr>
            <a:endParaRPr lang="en-US" dirty="0"/>
          </a:p>
          <a:p>
            <a:pPr marL="514350" indent="-514350">
              <a:buAutoNum type="arabicPeriod" startAt="6"/>
            </a:pPr>
            <a:r>
              <a:rPr lang="en-US" dirty="0" smtClean="0"/>
              <a:t>Para </a:t>
            </a:r>
            <a:r>
              <a:rPr lang="en-US" dirty="0" err="1" smtClean="0"/>
              <a:t>comprar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ropas</a:t>
            </a:r>
            <a:r>
              <a:rPr lang="en-US" dirty="0" smtClean="0"/>
              <a:t> </a:t>
            </a:r>
            <a:r>
              <a:rPr lang="en-US" dirty="0" err="1" smtClean="0"/>
              <a:t>nuevas</a:t>
            </a:r>
            <a:endParaRPr lang="en-US" dirty="0" smtClean="0"/>
          </a:p>
          <a:p>
            <a:pPr marL="514350" indent="-514350">
              <a:buAutoNum type="arabicPeriod" startAt="6"/>
            </a:pPr>
            <a:endParaRPr lang="en-US" dirty="0"/>
          </a:p>
          <a:p>
            <a:pPr marL="514350" indent="-514350">
              <a:buAutoNum type="arabicPeriod" startAt="6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63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B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8.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Padre: no </a:t>
            </a:r>
            <a:r>
              <a:rPr lang="en-US" dirty="0" err="1" smtClean="0"/>
              <a:t>dinero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Madre: </a:t>
            </a:r>
            <a:r>
              <a:rPr lang="en-US" dirty="0" err="1" smtClean="0"/>
              <a:t>grita</a:t>
            </a:r>
            <a:r>
              <a:rPr lang="en-US" dirty="0" smtClean="0"/>
              <a:t> mucho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Don: no le </a:t>
            </a:r>
            <a:r>
              <a:rPr lang="en-US" dirty="0" err="1" smtClean="0"/>
              <a:t>ayuda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Patty: 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la </a:t>
            </a:r>
            <a:r>
              <a:rPr lang="en-US" dirty="0" err="1" smtClean="0"/>
              <a:t>camisa</a:t>
            </a:r>
            <a:r>
              <a:rPr lang="en-US" dirty="0" smtClean="0"/>
              <a:t> de Ana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Elsa: </a:t>
            </a:r>
            <a:r>
              <a:rPr lang="en-US" dirty="0" err="1" smtClean="0"/>
              <a:t>carro</a:t>
            </a:r>
            <a:r>
              <a:rPr lang="en-US" dirty="0"/>
              <a:t> </a:t>
            </a:r>
            <a:r>
              <a:rPr lang="en-US" dirty="0" err="1" smtClean="0"/>
              <a:t>nuevo</a:t>
            </a:r>
            <a:r>
              <a:rPr lang="en-US" dirty="0" smtClean="0"/>
              <a:t>, </a:t>
            </a:r>
            <a:r>
              <a:rPr lang="en-US" dirty="0" err="1" smtClean="0"/>
              <a:t>dinero</a:t>
            </a:r>
            <a:r>
              <a:rPr lang="en-US" dirty="0" smtClean="0"/>
              <a:t>, </a:t>
            </a:r>
            <a:r>
              <a:rPr lang="en-US" dirty="0" err="1" smtClean="0"/>
              <a:t>ropa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Sara:  </a:t>
            </a:r>
            <a:r>
              <a:rPr lang="en-US" dirty="0" err="1" smtClean="0"/>
              <a:t>mucha</a:t>
            </a:r>
            <a:r>
              <a:rPr lang="en-US" dirty="0" smtClean="0"/>
              <a:t> </a:t>
            </a:r>
            <a:r>
              <a:rPr lang="en-US" dirty="0" err="1" smtClean="0"/>
              <a:t>ropa</a:t>
            </a:r>
            <a:r>
              <a:rPr lang="en-US" dirty="0" smtClean="0"/>
              <a:t>, mucho </a:t>
            </a:r>
            <a:r>
              <a:rPr lang="en-US" dirty="0" err="1" smtClean="0"/>
              <a:t>dinero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5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1247</TotalTime>
  <Words>187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Pobre Ana</vt:lpstr>
      <vt:lpstr>Section A</vt:lpstr>
      <vt:lpstr>Section A (continued)</vt:lpstr>
      <vt:lpstr>Section B</vt:lpstr>
      <vt:lpstr>Section B (continued)</vt:lpstr>
      <vt:lpstr>Section B (continued)</vt:lpstr>
      <vt:lpstr>Section B (continued)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Pobre Ana</dc:title>
  <dc:creator>Amanda Ford</dc:creator>
  <cp:lastModifiedBy>Amanda Ford</cp:lastModifiedBy>
  <cp:revision>5</cp:revision>
  <dcterms:created xsi:type="dcterms:W3CDTF">2013-10-22T15:12:40Z</dcterms:created>
  <dcterms:modified xsi:type="dcterms:W3CDTF">2013-10-23T12:00:18Z</dcterms:modified>
</cp:coreProperties>
</file>