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6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9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3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7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2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4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8062-0D0C-46CD-A640-C9281F5BE6F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4C4E-C751-41E8-A04C-11285E8A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93" t="36459" r="45103" b="15364"/>
          <a:stretch/>
        </p:blipFill>
        <p:spPr>
          <a:xfrm>
            <a:off x="1130299" y="0"/>
            <a:ext cx="9360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0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2</cp:revision>
  <dcterms:created xsi:type="dcterms:W3CDTF">2016-02-29T14:51:34Z</dcterms:created>
  <dcterms:modified xsi:type="dcterms:W3CDTF">2016-02-29T14:52:08Z</dcterms:modified>
</cp:coreProperties>
</file>