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108" y="3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1FC6A-F22F-4866-A7B5-75B1318204C4}" type="datetimeFigureOut">
              <a:rPr lang="en-US" smtClean="0"/>
              <a:t>4/2/2014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C0585-BF44-47FD-A1F9-A682BEB0C3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58902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1FC6A-F22F-4866-A7B5-75B1318204C4}" type="datetimeFigureOut">
              <a:rPr lang="en-US" smtClean="0"/>
              <a:t>4/2/2014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C0585-BF44-47FD-A1F9-A682BEB0C3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38561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1FC6A-F22F-4866-A7B5-75B1318204C4}" type="datetimeFigureOut">
              <a:rPr lang="en-US" smtClean="0"/>
              <a:t>4/2/2014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C0585-BF44-47FD-A1F9-A682BEB0C3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20433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1FC6A-F22F-4866-A7B5-75B1318204C4}" type="datetimeFigureOut">
              <a:rPr lang="en-US" smtClean="0"/>
              <a:t>4/2/2014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C0585-BF44-47FD-A1F9-A682BEB0C3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3997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1FC6A-F22F-4866-A7B5-75B1318204C4}" type="datetimeFigureOut">
              <a:rPr lang="en-US" smtClean="0"/>
              <a:t>4/2/2014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C0585-BF44-47FD-A1F9-A682BEB0C3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16130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1FC6A-F22F-4866-A7B5-75B1318204C4}" type="datetimeFigureOut">
              <a:rPr lang="en-US" smtClean="0"/>
              <a:t>4/2/2014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C0585-BF44-47FD-A1F9-A682BEB0C3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90601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1FC6A-F22F-4866-A7B5-75B1318204C4}" type="datetimeFigureOut">
              <a:rPr lang="en-US" smtClean="0"/>
              <a:t>4/2/2014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C0585-BF44-47FD-A1F9-A682BEB0C3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152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1FC6A-F22F-4866-A7B5-75B1318204C4}" type="datetimeFigureOut">
              <a:rPr lang="en-US" smtClean="0"/>
              <a:t>4/2/2014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C0585-BF44-47FD-A1F9-A682BEB0C3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85238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1FC6A-F22F-4866-A7B5-75B1318204C4}" type="datetimeFigureOut">
              <a:rPr lang="en-US" smtClean="0"/>
              <a:t>4/2/2014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C0585-BF44-47FD-A1F9-A682BEB0C3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5073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1FC6A-F22F-4866-A7B5-75B1318204C4}" type="datetimeFigureOut">
              <a:rPr lang="en-US" smtClean="0"/>
              <a:t>4/2/2014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C0585-BF44-47FD-A1F9-A682BEB0C3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2761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1FC6A-F22F-4866-A7B5-75B1318204C4}" type="datetimeFigureOut">
              <a:rPr lang="en-US" smtClean="0"/>
              <a:t>4/2/2014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C0585-BF44-47FD-A1F9-A682BEB0C3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5671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E1FC6A-F22F-4866-A7B5-75B1318204C4}" type="datetimeFigureOut">
              <a:rPr lang="en-US" smtClean="0"/>
              <a:t>4/2/2014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CC0585-BF44-47FD-A1F9-A682BEB0C3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69733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Actividad</a:t>
            </a:r>
            <a:r>
              <a:rPr lang="en-US" b="1" dirty="0" smtClean="0"/>
              <a:t> 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solidFill>
            <a:srgbClr val="FF0000"/>
          </a:solidFill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b="1" dirty="0" smtClean="0">
                <a:solidFill>
                  <a:schemeClr val="bg1"/>
                </a:solidFill>
              </a:rPr>
              <a:t>1.  </a:t>
            </a:r>
            <a:r>
              <a:rPr lang="en-US" b="1" dirty="0" err="1" smtClean="0">
                <a:solidFill>
                  <a:schemeClr val="bg1"/>
                </a:solidFill>
              </a:rPr>
              <a:t>ayudar</a:t>
            </a:r>
            <a:endParaRPr lang="en-US" b="1" dirty="0" smtClean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</a:pPr>
            <a:r>
              <a:rPr lang="en-US" b="1" dirty="0" smtClean="0">
                <a:solidFill>
                  <a:schemeClr val="bg1"/>
                </a:solidFill>
              </a:rPr>
              <a:t>2.  </a:t>
            </a:r>
            <a:r>
              <a:rPr lang="en-US" b="1" dirty="0" err="1" smtClean="0">
                <a:solidFill>
                  <a:schemeClr val="bg1"/>
                </a:solidFill>
              </a:rPr>
              <a:t>tomar</a:t>
            </a:r>
            <a:endParaRPr lang="en-US" b="1" dirty="0" smtClean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</a:pPr>
            <a:r>
              <a:rPr lang="en-US" b="1" dirty="0" smtClean="0">
                <a:solidFill>
                  <a:schemeClr val="bg1"/>
                </a:solidFill>
              </a:rPr>
              <a:t>3.  </a:t>
            </a:r>
            <a:r>
              <a:rPr lang="en-US" b="1" dirty="0" err="1" smtClean="0">
                <a:solidFill>
                  <a:schemeClr val="bg1"/>
                </a:solidFill>
              </a:rPr>
              <a:t>comprender</a:t>
            </a:r>
            <a:endParaRPr lang="en-US" b="1" dirty="0" smtClean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</a:pPr>
            <a:r>
              <a:rPr lang="en-US" b="1" dirty="0" smtClean="0">
                <a:solidFill>
                  <a:schemeClr val="bg1"/>
                </a:solidFill>
              </a:rPr>
              <a:t>4.  decider</a:t>
            </a:r>
          </a:p>
          <a:p>
            <a:pPr>
              <a:lnSpc>
                <a:spcPct val="150000"/>
              </a:lnSpc>
            </a:pPr>
            <a:r>
              <a:rPr lang="en-US" b="1" dirty="0" smtClean="0">
                <a:solidFill>
                  <a:schemeClr val="bg1"/>
                </a:solidFill>
              </a:rPr>
              <a:t>5.  </a:t>
            </a:r>
            <a:r>
              <a:rPr lang="en-US" b="1" dirty="0" err="1" smtClean="0">
                <a:solidFill>
                  <a:schemeClr val="bg1"/>
                </a:solidFill>
              </a:rPr>
              <a:t>contestar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solidFill>
            <a:srgbClr val="FF0000"/>
          </a:solidFill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b="1" dirty="0" smtClean="0">
                <a:solidFill>
                  <a:schemeClr val="bg1"/>
                </a:solidFill>
              </a:rPr>
              <a:t>6.  </a:t>
            </a:r>
            <a:r>
              <a:rPr lang="en-US" b="1" dirty="0" err="1" smtClean="0">
                <a:solidFill>
                  <a:schemeClr val="bg1"/>
                </a:solidFill>
              </a:rPr>
              <a:t>escuchar</a:t>
            </a:r>
            <a:endParaRPr lang="en-US" b="1" dirty="0" smtClean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</a:pPr>
            <a:r>
              <a:rPr lang="en-US" b="1" dirty="0" smtClean="0">
                <a:solidFill>
                  <a:schemeClr val="bg1"/>
                </a:solidFill>
              </a:rPr>
              <a:t>7.  </a:t>
            </a:r>
            <a:r>
              <a:rPr lang="en-US" b="1" dirty="0" err="1" smtClean="0">
                <a:solidFill>
                  <a:schemeClr val="bg1"/>
                </a:solidFill>
              </a:rPr>
              <a:t>prometer</a:t>
            </a:r>
            <a:endParaRPr lang="en-US" b="1" dirty="0" smtClean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</a:pPr>
            <a:r>
              <a:rPr lang="en-US" b="1" dirty="0" smtClean="0">
                <a:solidFill>
                  <a:schemeClr val="bg1"/>
                </a:solidFill>
              </a:rPr>
              <a:t>8.  </a:t>
            </a:r>
            <a:r>
              <a:rPr lang="en-US" b="1" dirty="0" err="1" smtClean="0">
                <a:solidFill>
                  <a:schemeClr val="bg1"/>
                </a:solidFill>
              </a:rPr>
              <a:t>cantar</a:t>
            </a:r>
            <a:endParaRPr lang="en-US" b="1" dirty="0" smtClean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</a:pPr>
            <a:r>
              <a:rPr lang="en-US" b="1" dirty="0" smtClean="0">
                <a:solidFill>
                  <a:schemeClr val="bg1"/>
                </a:solidFill>
              </a:rPr>
              <a:t>9.  </a:t>
            </a:r>
            <a:r>
              <a:rPr lang="en-US" b="1" dirty="0" err="1" smtClean="0">
                <a:solidFill>
                  <a:schemeClr val="bg1"/>
                </a:solidFill>
              </a:rPr>
              <a:t>ver</a:t>
            </a:r>
            <a:endParaRPr lang="en-US" b="1" dirty="0" smtClean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</a:pPr>
            <a:r>
              <a:rPr lang="en-US" b="1" dirty="0" smtClean="0">
                <a:solidFill>
                  <a:schemeClr val="bg1"/>
                </a:solidFill>
              </a:rPr>
              <a:t>10.  </a:t>
            </a:r>
            <a:r>
              <a:rPr lang="en-US" b="1" dirty="0" err="1" smtClean="0">
                <a:solidFill>
                  <a:schemeClr val="bg1"/>
                </a:solidFill>
              </a:rPr>
              <a:t>viajar</a:t>
            </a:r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0617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</TotalTime>
  <Words>32</Words>
  <Application>Microsoft Office PowerPoint</Application>
  <PresentationFormat>Widescreen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Actividad D</vt:lpstr>
    </vt:vector>
  </TitlesOfParts>
  <Company>NAFCS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Amanda Ford</dc:creator>
  <cp:lastModifiedBy>Amanda Ford</cp:lastModifiedBy>
  <cp:revision>2</cp:revision>
  <dcterms:created xsi:type="dcterms:W3CDTF">2014-04-01T13:09:06Z</dcterms:created>
  <dcterms:modified xsi:type="dcterms:W3CDTF">2014-04-02T14:14:29Z</dcterms:modified>
</cp:coreProperties>
</file>