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41AF0B-C833-4747-994E-CA4E1D1EAC6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3AAB6D-4705-4843-BB64-57292F22C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05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1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4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6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8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7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0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8B9A384-8E69-428B-A68A-806DB82C256B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1A0DC91-4B35-40BB-990F-3B4EBC2F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1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Lengua</a:t>
            </a:r>
            <a:r>
              <a:rPr lang="en-US" dirty="0" smtClean="0"/>
              <a:t> Viva!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Descubre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Lección</a:t>
            </a:r>
            <a:r>
              <a:rPr lang="en-US" dirty="0" smtClean="0"/>
              <a:t> 8</a:t>
            </a:r>
          </a:p>
          <a:p>
            <a:r>
              <a:rPr lang="en-US" dirty="0" err="1" smtClean="0"/>
              <a:t>Página</a:t>
            </a:r>
            <a:r>
              <a:rPr lang="en-US" dirty="0" smtClean="0"/>
              <a:t> 276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7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Información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7400"/>
            <a:ext cx="11899900" cy="58166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4400" dirty="0" smtClean="0"/>
              <a:t>In Spanish, the verb </a:t>
            </a:r>
            <a:r>
              <a:rPr lang="en-US" sz="4400" dirty="0" smtClean="0"/>
              <a:t>REPETIR </a:t>
            </a:r>
            <a:r>
              <a:rPr lang="en-US" sz="4400" dirty="0" smtClean="0"/>
              <a:t>is used to express </a:t>
            </a:r>
            <a:r>
              <a:rPr lang="en-US" sz="4400" i="1" dirty="0" smtClean="0"/>
              <a:t>to have a </a:t>
            </a:r>
            <a:r>
              <a:rPr lang="en-US" sz="4400" i="1" dirty="0" smtClean="0"/>
              <a:t>SECOND HELPING </a:t>
            </a:r>
            <a:r>
              <a:rPr lang="en-US" sz="4400" i="1" dirty="0" smtClean="0"/>
              <a:t>of something.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7493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ejemplo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295400"/>
            <a:ext cx="11760200" cy="55625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400" dirty="0" err="1" smtClean="0"/>
              <a:t>Cuando</a:t>
            </a:r>
            <a:r>
              <a:rPr lang="en-US" sz="4400" dirty="0" smtClean="0"/>
              <a:t> mi </a:t>
            </a:r>
            <a:r>
              <a:rPr lang="en-US" sz="4400" dirty="0" err="1" smtClean="0"/>
              <a:t>madre</a:t>
            </a:r>
            <a:r>
              <a:rPr lang="en-US" sz="4400" dirty="0" smtClean="0"/>
              <a:t> </a:t>
            </a:r>
            <a:r>
              <a:rPr lang="en-US" sz="4400" dirty="0" err="1" smtClean="0"/>
              <a:t>prepara</a:t>
            </a:r>
            <a:r>
              <a:rPr lang="en-US" sz="4400" dirty="0" smtClean="0"/>
              <a:t> </a:t>
            </a:r>
            <a:r>
              <a:rPr lang="en-US" sz="4400" dirty="0" err="1" smtClean="0"/>
              <a:t>sopa</a:t>
            </a:r>
            <a:r>
              <a:rPr lang="en-US" sz="4400" dirty="0" smtClean="0"/>
              <a:t> de </a:t>
            </a:r>
            <a:r>
              <a:rPr lang="en-US" sz="4400" dirty="0" err="1" smtClean="0"/>
              <a:t>champiñones</a:t>
            </a:r>
            <a:r>
              <a:rPr lang="en-US" sz="4400" dirty="0" smtClean="0"/>
              <a:t> </a:t>
            </a:r>
            <a:r>
              <a:rPr lang="en-US" sz="4400" dirty="0" err="1" smtClean="0"/>
              <a:t>yo</a:t>
            </a:r>
            <a:r>
              <a:rPr lang="en-US" sz="4400" dirty="0" smtClean="0"/>
              <a:t> </a:t>
            </a:r>
            <a:r>
              <a:rPr lang="en-US" sz="4400" dirty="0" err="1" smtClean="0"/>
              <a:t>siempre</a:t>
            </a:r>
            <a:r>
              <a:rPr lang="en-US" sz="4400" dirty="0" smtClean="0"/>
              <a:t> </a:t>
            </a:r>
            <a:r>
              <a:rPr lang="en-US" sz="4400" dirty="0" smtClean="0"/>
              <a:t>REPITO.</a:t>
            </a:r>
            <a:endParaRPr lang="en-US" sz="4400" dirty="0" smtClean="0"/>
          </a:p>
          <a:p>
            <a:endParaRPr lang="en-US" sz="4400" dirty="0" smtClean="0"/>
          </a:p>
          <a:p>
            <a:pPr>
              <a:lnSpc>
                <a:spcPct val="150000"/>
              </a:lnSpc>
            </a:pPr>
            <a:r>
              <a:rPr lang="en-US" sz="4400" dirty="0" smtClean="0"/>
              <a:t>When my mom </a:t>
            </a:r>
            <a:r>
              <a:rPr lang="en-US" sz="4400" smtClean="0"/>
              <a:t>makes </a:t>
            </a:r>
            <a:r>
              <a:rPr lang="en-US" sz="4400" smtClean="0"/>
              <a:t>mushroom </a:t>
            </a:r>
            <a:r>
              <a:rPr lang="en-US" sz="4400" dirty="0" smtClean="0"/>
              <a:t>soup, I always have a second helping.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1480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</TotalTime>
  <Words>57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Corbel</vt:lpstr>
      <vt:lpstr>Basis</vt:lpstr>
      <vt:lpstr>¡Lengua Viva!</vt:lpstr>
      <vt:lpstr>Información</vt:lpstr>
      <vt:lpstr>Por ejemplo…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¡Lengua Viva!</dc:title>
  <dc:creator>Amanda Ford</dc:creator>
  <cp:lastModifiedBy>Amanda Ford</cp:lastModifiedBy>
  <cp:revision>3</cp:revision>
  <cp:lastPrinted>2016-08-31T12:07:25Z</cp:lastPrinted>
  <dcterms:created xsi:type="dcterms:W3CDTF">2016-08-31T12:04:25Z</dcterms:created>
  <dcterms:modified xsi:type="dcterms:W3CDTF">2016-08-31T12:09:15Z</dcterms:modified>
</cp:coreProperties>
</file>