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621426-FE71-4579-A63D-618FB32F30E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550F8A-3BC5-4249-ABD9-A494E4DA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9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4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0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8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2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3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4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8DADAD-2A75-4F35-B2FA-C2D91E5C476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BCFC8FB-3F81-4094-BE21-A47671DB9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0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Descubre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Lección</a:t>
            </a:r>
            <a:r>
              <a:rPr lang="en-US" dirty="0" smtClean="0"/>
              <a:t> 8</a:t>
            </a:r>
          </a:p>
          <a:p>
            <a:r>
              <a:rPr lang="en-US" dirty="0" err="1" smtClean="0"/>
              <a:t>Página</a:t>
            </a:r>
            <a:r>
              <a:rPr lang="en-US" dirty="0" smtClean="0"/>
              <a:t> 264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00" y="868680"/>
            <a:ext cx="3850132" cy="512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choose</a:t>
            </a:r>
          </a:p>
          <a:p>
            <a:r>
              <a:rPr lang="en-US" sz="3200" dirty="0" smtClean="0"/>
              <a:t>To snack (e-</a:t>
            </a:r>
            <a:r>
              <a:rPr lang="en-US" sz="3200" dirty="0" err="1" smtClean="0"/>
              <a:t>ie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To try (o-</a:t>
            </a:r>
            <a:r>
              <a:rPr lang="en-US" sz="3200" dirty="0" err="1" smtClean="0"/>
              <a:t>ue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To recommend (e-</a:t>
            </a:r>
            <a:r>
              <a:rPr lang="en-US" sz="3200" dirty="0" err="1" smtClean="0"/>
              <a:t>ie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To serve (e-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Tea</a:t>
            </a:r>
          </a:p>
          <a:p>
            <a:r>
              <a:rPr lang="en-US" sz="3200" dirty="0" smtClean="0"/>
              <a:t>White wine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escoger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merendar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probar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recomendar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servir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el </a:t>
            </a:r>
            <a:r>
              <a:rPr lang="en-US" sz="3200" dirty="0" err="1" smtClean="0"/>
              <a:t>té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el vino </a:t>
            </a:r>
            <a:r>
              <a:rPr lang="en-US" sz="3200" dirty="0" err="1" smtClean="0"/>
              <a:t>blanco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48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</TotalTime>
  <Words>50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Corbel</vt:lpstr>
      <vt:lpstr>Wingdings 2</vt:lpstr>
      <vt:lpstr>Frame</vt:lpstr>
      <vt:lpstr>Más Vocabulario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Vocabulario</dc:title>
  <dc:creator>Amanda Ford</dc:creator>
  <cp:lastModifiedBy>Amanda Ford</cp:lastModifiedBy>
  <cp:revision>2</cp:revision>
  <cp:lastPrinted>2016-08-31T12:54:06Z</cp:lastPrinted>
  <dcterms:created xsi:type="dcterms:W3CDTF">2016-08-31T12:53:17Z</dcterms:created>
  <dcterms:modified xsi:type="dcterms:W3CDTF">2016-08-31T12:57:21Z</dcterms:modified>
</cp:coreProperties>
</file>