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98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1726-D726-48C1-996A-BA239FE46FEF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5290-9433-4685-A3C9-424E4BB3C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341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1726-D726-48C1-996A-BA239FE46FEF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5290-9433-4685-A3C9-424E4BB3C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59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1726-D726-48C1-996A-BA239FE46FEF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5290-9433-4685-A3C9-424E4BB3C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38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1726-D726-48C1-996A-BA239FE46FEF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5290-9433-4685-A3C9-424E4BB3C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082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1726-D726-48C1-996A-BA239FE46FEF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5290-9433-4685-A3C9-424E4BB3C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37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1726-D726-48C1-996A-BA239FE46FEF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5290-9433-4685-A3C9-424E4BB3C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60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1726-D726-48C1-996A-BA239FE46FEF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5290-9433-4685-A3C9-424E4BB3C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43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1726-D726-48C1-996A-BA239FE46FEF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5290-9433-4685-A3C9-424E4BB3C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046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1726-D726-48C1-996A-BA239FE46FEF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5290-9433-4685-A3C9-424E4BB3C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289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1726-D726-48C1-996A-BA239FE46FEF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5290-9433-4685-A3C9-424E4BB3C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49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1726-D726-48C1-996A-BA239FE46FEF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5290-9433-4685-A3C9-424E4BB3C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429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21726-D726-48C1-996A-BA239FE46FEF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85290-9433-4685-A3C9-424E4BB3C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06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¡</a:t>
            </a:r>
            <a:r>
              <a:rPr lang="en-US" dirty="0" err="1" smtClean="0"/>
              <a:t>Lengua</a:t>
            </a:r>
            <a:r>
              <a:rPr lang="en-US" dirty="0" smtClean="0"/>
              <a:t> Viva!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Descubre</a:t>
            </a:r>
            <a:r>
              <a:rPr lang="en-US" dirty="0" smtClean="0"/>
              <a:t> 1</a:t>
            </a:r>
          </a:p>
          <a:p>
            <a:r>
              <a:rPr lang="en-US" dirty="0" err="1" smtClean="0"/>
              <a:t>Lección</a:t>
            </a:r>
            <a:r>
              <a:rPr lang="en-US" dirty="0" smtClean="0"/>
              <a:t> 8</a:t>
            </a:r>
          </a:p>
          <a:p>
            <a:r>
              <a:rPr lang="en-US" dirty="0" err="1" smtClean="0"/>
              <a:t>Página</a:t>
            </a:r>
            <a:r>
              <a:rPr lang="en-US" dirty="0" smtClean="0"/>
              <a:t> 262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233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111125"/>
            <a:ext cx="10515600" cy="47307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Apuntes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" y="584200"/>
            <a:ext cx="11836400" cy="6083299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Saber means </a:t>
            </a:r>
            <a:r>
              <a:rPr lang="en-US" dirty="0" smtClean="0">
                <a:solidFill>
                  <a:srgbClr val="FF0000"/>
                </a:solidFill>
              </a:rPr>
              <a:t>TO KNOW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 smtClean="0"/>
              <a:t>Can also be used to describe </a:t>
            </a:r>
            <a:r>
              <a:rPr lang="en-US" dirty="0" smtClean="0">
                <a:solidFill>
                  <a:srgbClr val="FF0000"/>
                </a:solidFill>
              </a:rPr>
              <a:t>FOOD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 smtClean="0"/>
              <a:t>Use </a:t>
            </a:r>
            <a:r>
              <a:rPr lang="en-US" dirty="0" smtClean="0">
                <a:solidFill>
                  <a:srgbClr val="FF0000"/>
                </a:solidFill>
              </a:rPr>
              <a:t>SABER</a:t>
            </a:r>
            <a:r>
              <a:rPr lang="en-US" dirty="0" smtClean="0"/>
              <a:t> </a:t>
            </a:r>
            <a:r>
              <a:rPr lang="en-US" dirty="0" smtClean="0"/>
              <a:t>+ </a:t>
            </a:r>
            <a:r>
              <a:rPr lang="en-US" dirty="0" smtClean="0">
                <a:solidFill>
                  <a:srgbClr val="FF0000"/>
                </a:solidFill>
              </a:rPr>
              <a:t>ADJECTIVE</a:t>
            </a:r>
            <a:r>
              <a:rPr lang="en-US" dirty="0" smtClean="0"/>
              <a:t> </a:t>
            </a:r>
            <a:r>
              <a:rPr lang="en-US" dirty="0" smtClean="0"/>
              <a:t>to explain how something </a:t>
            </a:r>
            <a:r>
              <a:rPr lang="en-US" dirty="0" smtClean="0">
                <a:solidFill>
                  <a:srgbClr val="FF0000"/>
                </a:solidFill>
              </a:rPr>
              <a:t>TASTES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ejemplo</a:t>
            </a:r>
            <a:r>
              <a:rPr lang="en-US" dirty="0" smtClean="0"/>
              <a:t>: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fresa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SABE</a:t>
            </a:r>
            <a:r>
              <a:rPr lang="en-US" dirty="0" smtClean="0"/>
              <a:t> </a:t>
            </a:r>
            <a:r>
              <a:rPr lang="en-US" dirty="0" smtClean="0"/>
              <a:t>+ ADJECTIVE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This strawberry tastes…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Sweet:	</a:t>
            </a:r>
            <a:r>
              <a:rPr lang="en-US" dirty="0" smtClean="0">
                <a:solidFill>
                  <a:srgbClr val="FF0000"/>
                </a:solidFill>
              </a:rPr>
              <a:t>DULCE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 smtClean="0"/>
              <a:t>Delicious:	</a:t>
            </a:r>
            <a:r>
              <a:rPr lang="en-US" dirty="0" smtClean="0">
                <a:solidFill>
                  <a:srgbClr val="FF0000"/>
                </a:solidFill>
              </a:rPr>
              <a:t>DELICIOSO/A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 smtClean="0"/>
              <a:t>Bitter:	</a:t>
            </a:r>
            <a:r>
              <a:rPr lang="en-US" dirty="0" smtClean="0">
                <a:solidFill>
                  <a:srgbClr val="FF0000"/>
                </a:solidFill>
              </a:rPr>
              <a:t>AMARGO/A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62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46037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apuntes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23900"/>
            <a:ext cx="11950700" cy="61340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Use </a:t>
            </a:r>
            <a:r>
              <a:rPr lang="en-US" dirty="0" smtClean="0">
                <a:solidFill>
                  <a:srgbClr val="FF0000"/>
                </a:solidFill>
              </a:rPr>
              <a:t>SABER</a:t>
            </a:r>
            <a:r>
              <a:rPr lang="en-US" dirty="0" smtClean="0"/>
              <a:t> </a:t>
            </a:r>
            <a:r>
              <a:rPr lang="en-US" dirty="0" smtClean="0"/>
              <a:t>+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</a:t>
            </a:r>
            <a:r>
              <a:rPr lang="en-US" dirty="0" smtClean="0"/>
              <a:t>to say what something </a:t>
            </a:r>
            <a:r>
              <a:rPr lang="en-US" dirty="0" smtClean="0">
                <a:solidFill>
                  <a:srgbClr val="FF0000"/>
                </a:solidFill>
              </a:rPr>
              <a:t>TASTES LIKE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ejemplo</a:t>
            </a:r>
            <a:r>
              <a:rPr lang="en-US" dirty="0" smtClean="0"/>
              <a:t>: 	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SABE A </a:t>
            </a:r>
            <a:r>
              <a:rPr lang="en-US" dirty="0" err="1" smtClean="0"/>
              <a:t>ajo</a:t>
            </a:r>
            <a:r>
              <a:rPr lang="en-US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	It tastes like garlic.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Estas</a:t>
            </a:r>
            <a:r>
              <a:rPr lang="en-US" dirty="0" smtClean="0"/>
              <a:t> </a:t>
            </a:r>
            <a:r>
              <a:rPr lang="en-US" dirty="0" err="1" smtClean="0"/>
              <a:t>langostas</a:t>
            </a:r>
            <a:r>
              <a:rPr lang="en-US" dirty="0" smtClean="0"/>
              <a:t> no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SABEN </a:t>
            </a:r>
            <a:r>
              <a:rPr lang="en-US" dirty="0" smtClean="0"/>
              <a:t>a </a:t>
            </a:r>
            <a:r>
              <a:rPr lang="en-US" dirty="0" smtClean="0"/>
              <a:t>nada.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These lobsters don’t taste like anything.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9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61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¡Lengua Viva!</vt:lpstr>
      <vt:lpstr>Apuntes</vt:lpstr>
      <vt:lpstr>Más apuntes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¡Lengua Viva!</dc:title>
  <dc:creator>Amanda Ford</dc:creator>
  <cp:lastModifiedBy>Amanda Ford</cp:lastModifiedBy>
  <cp:revision>3</cp:revision>
  <dcterms:created xsi:type="dcterms:W3CDTF">2016-08-30T16:21:44Z</dcterms:created>
  <dcterms:modified xsi:type="dcterms:W3CDTF">2016-08-30T16:37:27Z</dcterms:modified>
</cp:coreProperties>
</file>