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5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8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8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4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F98B-E41D-45B1-B971-83CBA1BDE73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4479-8110-4FE9-8266-2C9C0E22F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1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 Corrections: </a:t>
            </a:r>
            <a:br>
              <a:rPr lang="en-US" dirty="0" smtClean="0"/>
            </a:br>
            <a:r>
              <a:rPr lang="en-US" dirty="0" smtClean="0"/>
              <a:t>Stem-Changing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5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"/>
            <a:ext cx="10515600" cy="6034723"/>
          </a:xfrm>
        </p:spPr>
        <p:txBody>
          <a:bodyPr/>
          <a:lstStyle/>
          <a:p>
            <a:r>
              <a:rPr lang="en-US" dirty="0" err="1" smtClean="0"/>
              <a:t>Hola</a:t>
            </a:r>
            <a:r>
              <a:rPr lang="en-US" dirty="0" smtClean="0"/>
              <a:t>.  Me </a:t>
            </a:r>
            <a:r>
              <a:rPr lang="en-US" dirty="0" err="1" smtClean="0"/>
              <a:t>llamo</a:t>
            </a:r>
            <a:r>
              <a:rPr lang="en-US" dirty="0" smtClean="0"/>
              <a:t> Javier.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asisto</a:t>
            </a:r>
            <a:r>
              <a:rPr lang="en-US" dirty="0" smtClean="0"/>
              <a:t> a Floyd Central.  </a:t>
            </a:r>
            <a:r>
              <a:rPr lang="en-US" dirty="0" err="1" smtClean="0"/>
              <a:t>Yo</a:t>
            </a:r>
            <a:r>
              <a:rPr lang="en-US" dirty="0" smtClean="0"/>
              <a:t> (1)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difíciles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(2) </a:t>
            </a:r>
            <a:r>
              <a:rPr lang="en-US" dirty="0" err="1" smtClean="0"/>
              <a:t>recomiendas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 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Señora</a:t>
            </a:r>
            <a:r>
              <a:rPr lang="en-US" dirty="0" smtClean="0"/>
              <a:t> Ford.  ¡Ella (3) </a:t>
            </a:r>
            <a:r>
              <a:rPr lang="en-US" dirty="0" err="1" smtClean="0"/>
              <a:t>preferimos</a:t>
            </a:r>
            <a:r>
              <a:rPr lang="en-US" dirty="0" smtClean="0"/>
              <a:t> los </a:t>
            </a:r>
            <a:r>
              <a:rPr lang="en-US" dirty="0" err="1" smtClean="0"/>
              <a:t>exámenes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largos¡  Los </a:t>
            </a:r>
            <a:r>
              <a:rPr lang="en-US" dirty="0" err="1" smtClean="0"/>
              <a:t>estudiantes</a:t>
            </a:r>
            <a:r>
              <a:rPr lang="en-US" dirty="0" smtClean="0"/>
              <a:t> (4) </a:t>
            </a:r>
            <a:r>
              <a:rPr lang="en-US" dirty="0" err="1" smtClean="0"/>
              <a:t>merienda</a:t>
            </a:r>
            <a:r>
              <a:rPr lang="en-US" dirty="0" smtClean="0"/>
              <a:t> en la </a:t>
            </a:r>
            <a:r>
              <a:rPr lang="en-US" dirty="0" err="1" smtClean="0"/>
              <a:t>cafetería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(5) </a:t>
            </a:r>
            <a:r>
              <a:rPr lang="en-US" dirty="0" err="1" smtClean="0"/>
              <a:t>recomendo</a:t>
            </a:r>
            <a:r>
              <a:rPr lang="en-US" dirty="0" smtClean="0"/>
              <a:t> </a:t>
            </a:r>
            <a:r>
              <a:rPr lang="en-US" dirty="0" err="1" smtClean="0"/>
              <a:t>traer</a:t>
            </a:r>
            <a:r>
              <a:rPr lang="en-US" dirty="0" smtClean="0"/>
              <a:t> la comida de </a:t>
            </a:r>
            <a:r>
              <a:rPr lang="en-US" dirty="0" err="1" smtClean="0"/>
              <a:t>tu</a:t>
            </a:r>
            <a:r>
              <a:rPr lang="en-US" dirty="0" smtClean="0"/>
              <a:t> casa.  </a:t>
            </a:r>
            <a:r>
              <a:rPr lang="en-US" dirty="0" err="1" smtClean="0"/>
              <a:t>Yo</a:t>
            </a:r>
            <a:r>
              <a:rPr lang="en-US" dirty="0" smtClean="0"/>
              <a:t> (5) </a:t>
            </a:r>
            <a:r>
              <a:rPr lang="en-US" dirty="0" err="1" smtClean="0"/>
              <a:t>piesan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comida </a:t>
            </a:r>
            <a:r>
              <a:rPr lang="en-US" dirty="0" err="1" smtClean="0"/>
              <a:t>aquí</a:t>
            </a:r>
            <a:r>
              <a:rPr lang="en-US" dirty="0" smtClean="0"/>
              <a:t> no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(6)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y la </a:t>
            </a:r>
            <a:r>
              <a:rPr lang="en-US" dirty="0" err="1" smtClean="0"/>
              <a:t>escuela</a:t>
            </a:r>
            <a:r>
              <a:rPr lang="en-US" dirty="0" smtClean="0"/>
              <a:t> (7) </a:t>
            </a:r>
            <a:r>
              <a:rPr lang="en-US" dirty="0" err="1" smtClean="0"/>
              <a:t>empiezo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veinte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.  Las </a:t>
            </a:r>
            <a:r>
              <a:rPr lang="en-US" dirty="0" err="1" smtClean="0"/>
              <a:t>puertas</a:t>
            </a:r>
            <a:r>
              <a:rPr lang="en-US" dirty="0" smtClean="0"/>
              <a:t> del </a:t>
            </a:r>
            <a:r>
              <a:rPr lang="en-US" dirty="0" err="1" smtClean="0"/>
              <a:t>colegio</a:t>
            </a:r>
            <a:r>
              <a:rPr lang="en-US" dirty="0" smtClean="0"/>
              <a:t> (8) </a:t>
            </a:r>
            <a:r>
              <a:rPr lang="en-US" dirty="0" err="1" smtClean="0"/>
              <a:t>cierren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. </a:t>
            </a:r>
            <a:r>
              <a:rPr lang="en-US" dirty="0" err="1" smtClean="0"/>
              <a:t>Cuando</a:t>
            </a:r>
            <a:r>
              <a:rPr lang="en-US" dirty="0" smtClean="0"/>
              <a:t> (9) </a:t>
            </a:r>
            <a:r>
              <a:rPr lang="en-US" dirty="0" err="1" smtClean="0"/>
              <a:t>llueven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(10) </a:t>
            </a:r>
            <a:r>
              <a:rPr lang="en-US" dirty="0" err="1" smtClean="0"/>
              <a:t>sienta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(11) </a:t>
            </a:r>
            <a:r>
              <a:rPr lang="en-US" dirty="0" err="1" smtClean="0"/>
              <a:t>preferimos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. 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, los </a:t>
            </a:r>
            <a:r>
              <a:rPr lang="en-US" dirty="0" err="1" smtClean="0"/>
              <a:t>estudiantes</a:t>
            </a:r>
            <a:r>
              <a:rPr lang="en-US" dirty="0" smtClean="0"/>
              <a:t> (12) </a:t>
            </a:r>
            <a:r>
              <a:rPr lang="en-US" dirty="0" err="1" smtClean="0"/>
              <a:t>sentimos</a:t>
            </a:r>
            <a:r>
              <a:rPr lang="en-US" dirty="0" smtClean="0"/>
              <a:t> en los </a:t>
            </a:r>
            <a:r>
              <a:rPr lang="en-US" dirty="0" err="1" smtClean="0"/>
              <a:t>escritorios</a:t>
            </a:r>
            <a:r>
              <a:rPr lang="en-US" dirty="0" smtClean="0"/>
              <a:t> y (13) </a:t>
            </a:r>
            <a:r>
              <a:rPr lang="en-US" dirty="0" err="1" smtClean="0"/>
              <a:t>piensan</a:t>
            </a:r>
            <a:r>
              <a:rPr lang="en-US" dirty="0" smtClean="0"/>
              <a:t> en los </a:t>
            </a:r>
            <a:r>
              <a:rPr lang="en-US" dirty="0" err="1" smtClean="0"/>
              <a:t>exámenes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no (14) </a:t>
            </a:r>
            <a:r>
              <a:rPr lang="en-US" dirty="0" err="1" smtClean="0"/>
              <a:t>entiendes</a:t>
            </a:r>
            <a:r>
              <a:rPr lang="en-US" dirty="0" smtClean="0"/>
              <a:t> mucho 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(15)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para el </a:t>
            </a:r>
            <a:r>
              <a:rPr lang="en-US" dirty="0" err="1" smtClean="0"/>
              <a:t>exámen</a:t>
            </a:r>
            <a:r>
              <a:rPr lang="en-US" dirty="0" smtClean="0"/>
              <a:t>.  </a:t>
            </a:r>
            <a:r>
              <a:rPr lang="en-US" dirty="0" err="1" smtClean="0"/>
              <a:t>Pero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(16) queries </a:t>
            </a:r>
            <a:r>
              <a:rPr lang="en-US" dirty="0" err="1" smtClean="0"/>
              <a:t>descansar</a:t>
            </a:r>
            <a:r>
              <a:rPr lang="en-US" dirty="0" smtClean="0"/>
              <a:t>.  !</a:t>
            </a:r>
            <a:r>
              <a:rPr lang="en-US" dirty="0" err="1" smtClean="0"/>
              <a:t>Yo</a:t>
            </a:r>
            <a:r>
              <a:rPr lang="en-US" dirty="0" smtClean="0"/>
              <a:t> no (17) </a:t>
            </a:r>
            <a:r>
              <a:rPr lang="en-US" dirty="0" err="1" smtClean="0"/>
              <a:t>duerme</a:t>
            </a:r>
            <a:r>
              <a:rPr lang="en-US" dirty="0" smtClean="0"/>
              <a:t> mucho!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8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911"/>
            <a:ext cx="5181600" cy="60420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910"/>
            <a:ext cx="5181600" cy="64157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9.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11.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15.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16.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6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82"/>
            <a:ext cx="10515600" cy="59970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0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Paragraph Corrections:  Stem-Changing Verbs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Corrections:  Stem-Changing Verbs</dc:title>
  <dc:creator>Amanda Ford</dc:creator>
  <cp:lastModifiedBy>Amanda Ford</cp:lastModifiedBy>
  <cp:revision>5</cp:revision>
  <dcterms:created xsi:type="dcterms:W3CDTF">2014-05-06T16:30:47Z</dcterms:created>
  <dcterms:modified xsi:type="dcterms:W3CDTF">2014-05-06T18:25:59Z</dcterms:modified>
</cp:coreProperties>
</file>