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4"/>
  </p:handoutMasterIdLst>
  <p:sldIdLst>
    <p:sldId id="256" r:id="rId2"/>
    <p:sldId id="257" r:id="rId3"/>
    <p:sldId id="260" r:id="rId4"/>
    <p:sldId id="265" r:id="rId5"/>
    <p:sldId id="276" r:id="rId6"/>
    <p:sldId id="275" r:id="rId7"/>
    <p:sldId id="274" r:id="rId8"/>
    <p:sldId id="273" r:id="rId9"/>
    <p:sldId id="272" r:id="rId10"/>
    <p:sldId id="271" r:id="rId11"/>
    <p:sldId id="270" r:id="rId12"/>
    <p:sldId id="269" r:id="rId13"/>
    <p:sldId id="268" r:id="rId14"/>
    <p:sldId id="267" r:id="rId15"/>
    <p:sldId id="266" r:id="rId16"/>
    <p:sldId id="264" r:id="rId17"/>
    <p:sldId id="263" r:id="rId18"/>
    <p:sldId id="262" r:id="rId19"/>
    <p:sldId id="261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C422E-9A95-4DA9-AD60-66DF2E3BAB0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38014-4F53-4A12-97D5-ABD2B1AACB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8ED053-B772-49F6-B5DC-95547FB27378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09327-A0BB-43E6-B5D9-63EC286AA50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r>
              <a:rPr lang="en-US" dirty="0" smtClean="0"/>
              <a:t> 0-31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NUEVE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DIEZ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TRECE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CATORCE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QUINCE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DIEZ Y SEIS</a:t>
            </a:r>
          </a:p>
          <a:p>
            <a:r>
              <a:rPr lang="en-US" dirty="0" smtClean="0"/>
              <a:t>DIECISEIS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DIEZ Y SIETE</a:t>
            </a:r>
          </a:p>
          <a:p>
            <a:r>
              <a:rPr lang="en-US" dirty="0" smtClean="0"/>
              <a:t>DIECISIETE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DIEZ Y OCHO</a:t>
            </a:r>
          </a:p>
          <a:p>
            <a:r>
              <a:rPr lang="en-US" dirty="0" smtClean="0"/>
              <a:t>DIECIOCHO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NINETEEN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DIEZ Y NUEVE</a:t>
            </a:r>
          </a:p>
          <a:p>
            <a:r>
              <a:rPr lang="en-US" dirty="0" smtClean="0"/>
              <a:t>DIECINUEVE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VEINTE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TWENTY-ONE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VEINTE Y UNO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TWENTY-TWO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VEINTE Y DOS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TWENTY-THREE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VEINTE Y TRES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TWENTY-FOUR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VEINTE Y CUATRO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TWENTY-FIVE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VEINTE Y CINCO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TWENTY-SIX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VEINTE Y SEIS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TWENTY-SEVEN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VEINTE Y SIETE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TWENTY-EIGHT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VEINTE Y OCHO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TWENTY-NINE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VEINTE Y NUEVE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TREINTA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THIRTY-ONE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TREINTA Y UNO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CUATRO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CINCO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SEIS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SIETE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OCHO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99</Words>
  <Application>Microsoft Office PowerPoint</Application>
  <PresentationFormat>On-screen Show (4:3)</PresentationFormat>
  <Paragraphs>192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Los Números 0-31</vt:lpstr>
      <vt:lpstr>ONE</vt:lpstr>
      <vt:lpstr>TWO</vt:lpstr>
      <vt:lpstr>THREE</vt:lpstr>
      <vt:lpstr>FOUR</vt:lpstr>
      <vt:lpstr>FIVE</vt:lpstr>
      <vt:lpstr>SIX</vt:lpstr>
      <vt:lpstr>SEVEN</vt:lpstr>
      <vt:lpstr>EIGHT</vt:lpstr>
      <vt:lpstr>NINE</vt:lpstr>
      <vt:lpstr>TEN</vt:lpstr>
      <vt:lpstr>ELEVEN</vt:lpstr>
      <vt:lpstr>TWELVE</vt:lpstr>
      <vt:lpstr>THIRTEEN</vt:lpstr>
      <vt:lpstr>FOURTEEN</vt:lpstr>
      <vt:lpstr>FIFTEEN</vt:lpstr>
      <vt:lpstr>SIXTEEN</vt:lpstr>
      <vt:lpstr>SEVENTEEN</vt:lpstr>
      <vt:lpstr>EIGHTEEN</vt:lpstr>
      <vt:lpstr>NINETEEN</vt:lpstr>
      <vt:lpstr>TWENTY</vt:lpstr>
      <vt:lpstr>TWENTY-ONE</vt:lpstr>
      <vt:lpstr>TWENTY-TWO</vt:lpstr>
      <vt:lpstr>TWENTY-THREE</vt:lpstr>
      <vt:lpstr>TWENTY-FOUR</vt:lpstr>
      <vt:lpstr>TWENTY-FIVE</vt:lpstr>
      <vt:lpstr>TWENTY-SIX</vt:lpstr>
      <vt:lpstr>TWENTY-SEVEN</vt:lpstr>
      <vt:lpstr>TWENTY-EIGHT</vt:lpstr>
      <vt:lpstr>TWENTY-NINE</vt:lpstr>
      <vt:lpstr>THIRTY</vt:lpstr>
      <vt:lpstr>THIRTY-ONE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 0-31</dc:title>
  <dc:creator>aford</dc:creator>
  <cp:lastModifiedBy>aford</cp:lastModifiedBy>
  <cp:revision>2</cp:revision>
  <dcterms:created xsi:type="dcterms:W3CDTF">2012-09-10T14:53:33Z</dcterms:created>
  <dcterms:modified xsi:type="dcterms:W3CDTF">2012-09-10T15:07:49Z</dcterms:modified>
</cp:coreProperties>
</file>