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2370B0-4F1A-4FD2-90D8-B7C5789404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33B5D-EB39-46E6-8D97-ED75566F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Carnes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Tuna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atún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t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673652"/>
            <a:ext cx="3448050" cy="4603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Shrimp</a:t>
            </a:r>
          </a:p>
          <a:p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gambas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hri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2391" y="1981200"/>
            <a:ext cx="5018709" cy="425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Calamari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calamares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calam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9596" y="2362200"/>
            <a:ext cx="5111979" cy="3829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Seafood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mariscos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ef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0480" y="2438400"/>
            <a:ext cx="5711096" cy="3800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Turkey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pavo</a:t>
            </a:r>
            <a:endParaRPr lang="en-US" dirty="0"/>
          </a:p>
        </p:txBody>
      </p:sp>
      <p:pic>
        <p:nvPicPr>
          <p:cNvPr id="5" name="Picture 4" descr="turke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793298"/>
            <a:ext cx="3657600" cy="4426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Pork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cerdo</a:t>
            </a:r>
            <a:endParaRPr lang="en-US" dirty="0"/>
          </a:p>
        </p:txBody>
      </p:sp>
      <p:pic>
        <p:nvPicPr>
          <p:cNvPr id="4" name="Picture 3" descr="p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3960" y="2057400"/>
            <a:ext cx="5409040" cy="416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Meat</a:t>
            </a:r>
          </a:p>
          <a:p>
            <a:endParaRPr lang="en-US" dirty="0" smtClean="0"/>
          </a:p>
          <a:p>
            <a:r>
              <a:rPr lang="en-US" dirty="0" smtClean="0"/>
              <a:t>La carne</a:t>
            </a:r>
            <a:endParaRPr lang="en-US" dirty="0"/>
          </a:p>
        </p:txBody>
      </p:sp>
      <p:pic>
        <p:nvPicPr>
          <p:cNvPr id="4" name="Picture 3" descr="m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4624" y="1905000"/>
            <a:ext cx="5305051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Hamburger / cheeseburger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hamburguesa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hamburguesa</a:t>
            </a:r>
            <a:r>
              <a:rPr lang="en-US" dirty="0" smtClean="0"/>
              <a:t> con </a:t>
            </a:r>
            <a:r>
              <a:rPr lang="en-US" dirty="0" err="1" smtClean="0"/>
              <a:t>queso</a:t>
            </a:r>
            <a:endParaRPr lang="en-US" dirty="0"/>
          </a:p>
        </p:txBody>
      </p:sp>
      <p:pic>
        <p:nvPicPr>
          <p:cNvPr id="4" name="Picture 3" descr="jambur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680" y="3276600"/>
            <a:ext cx="3782695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Ham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jamón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570" y="1981200"/>
            <a:ext cx="5779630" cy="418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6246" y="2057400"/>
            <a:ext cx="6169129" cy="410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pollo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 descr="chick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8311" y="1905000"/>
            <a:ext cx="3964689" cy="427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Sausage</a:t>
            </a:r>
          </a:p>
          <a:p>
            <a:endParaRPr lang="en-US" dirty="0" smtClean="0"/>
          </a:p>
          <a:p>
            <a:r>
              <a:rPr lang="en-US" dirty="0" smtClean="0"/>
              <a:t>El chorizo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salchicha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aus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1184" y="2514600"/>
            <a:ext cx="5866116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Bacon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tocino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ba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6472" y="2057400"/>
            <a:ext cx="5518903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Steak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bistec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te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676400"/>
            <a:ext cx="4495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54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Las Carnes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Carnes</dc:title>
  <dc:creator>aford</dc:creator>
  <cp:lastModifiedBy>aford</cp:lastModifiedBy>
  <cp:revision>12</cp:revision>
  <dcterms:created xsi:type="dcterms:W3CDTF">2012-11-12T15:43:54Z</dcterms:created>
  <dcterms:modified xsi:type="dcterms:W3CDTF">2012-11-15T16:41:42Z</dcterms:modified>
</cp:coreProperties>
</file>