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01854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93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7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3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767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2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0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1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6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D14D56D-073C-43CF-AB6F-6C4E2685E9C8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A73FB4D1-90EA-45E6-A690-72226BBEC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0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EXÁMENES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miércoles</a:t>
            </a:r>
            <a:r>
              <a:rPr lang="en-US" dirty="0" smtClean="0"/>
              <a:t>, el 18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House vocab</a:t>
            </a:r>
          </a:p>
          <a:p>
            <a:r>
              <a:rPr lang="en-US" dirty="0" smtClean="0"/>
              <a:t>Chore vocab</a:t>
            </a:r>
          </a:p>
          <a:p>
            <a:r>
              <a:rPr lang="en-US" dirty="0" err="1" smtClean="0"/>
              <a:t>Preterite</a:t>
            </a:r>
            <a:r>
              <a:rPr lang="en-US" dirty="0" smtClean="0"/>
              <a:t> endings</a:t>
            </a:r>
          </a:p>
          <a:p>
            <a:r>
              <a:rPr lang="en-US" i="1" dirty="0" err="1" smtClean="0"/>
              <a:t>Hacer</a:t>
            </a:r>
            <a:r>
              <a:rPr lang="en-US" dirty="0" smtClean="0"/>
              <a:t> in </a:t>
            </a:r>
            <a:r>
              <a:rPr lang="en-US" dirty="0" err="1" smtClean="0"/>
              <a:t>preterite</a:t>
            </a:r>
            <a:endParaRPr lang="en-US" dirty="0" smtClean="0"/>
          </a:p>
          <a:p>
            <a:r>
              <a:rPr lang="en-US" i="1" dirty="0" err="1" smtClean="0"/>
              <a:t>Ir</a:t>
            </a:r>
            <a:r>
              <a:rPr lang="en-US" dirty="0" smtClean="0"/>
              <a:t> in </a:t>
            </a:r>
            <a:r>
              <a:rPr lang="en-US" dirty="0" err="1" smtClean="0"/>
              <a:t>preterite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 </a:t>
            </a:r>
            <a:r>
              <a:rPr lang="en-US" dirty="0" err="1" smtClean="0"/>
              <a:t>viernes</a:t>
            </a:r>
            <a:r>
              <a:rPr lang="en-US" dirty="0" smtClean="0"/>
              <a:t>, el 20 de </a:t>
            </a:r>
            <a:r>
              <a:rPr lang="en-US" dirty="0" err="1" smtClean="0"/>
              <a:t>marzo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Capitals of countries in South America/Central America/Spain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Label countries on maps (</a:t>
            </a:r>
            <a:r>
              <a:rPr lang="en-US" dirty="0" smtClean="0"/>
              <a:t>South America/Central America/Spain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72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0</TotalTime>
  <Words>48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Schoolbook</vt:lpstr>
      <vt:lpstr>Wingdings 2</vt:lpstr>
      <vt:lpstr>View</vt:lpstr>
      <vt:lpstr>LOS EXÁMENES</vt:lpstr>
      <vt:lpstr>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EXÁMENES</dc:title>
  <dc:creator>Amanda Ford</dc:creator>
  <cp:lastModifiedBy>Amanda Ford</cp:lastModifiedBy>
  <cp:revision>1</cp:revision>
  <dcterms:created xsi:type="dcterms:W3CDTF">2015-03-12T17:17:11Z</dcterms:created>
  <dcterms:modified xsi:type="dcterms:W3CDTF">2015-03-12T17:17:33Z</dcterms:modified>
</cp:coreProperties>
</file>