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68" r:id="rId4"/>
    <p:sldId id="269" r:id="rId5"/>
    <p:sldId id="270" r:id="rId6"/>
    <p:sldId id="264" r:id="rId7"/>
    <p:sldId id="267" r:id="rId8"/>
    <p:sldId id="271" r:id="rId9"/>
    <p:sldId id="272" r:id="rId10"/>
    <p:sldId id="262" r:id="rId11"/>
    <p:sldId id="273" r:id="rId12"/>
    <p:sldId id="258" r:id="rId13"/>
    <p:sldId id="261" r:id="rId14"/>
    <p:sldId id="266" r:id="rId15"/>
    <p:sldId id="274" r:id="rId16"/>
    <p:sldId id="265" r:id="rId17"/>
    <p:sldId id="263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902AD2-E2E3-4C7F-9931-540013E42639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5C7DCF-3185-4A97-A9DA-211FC664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Yo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572768"/>
          </a:xfrm>
        </p:spPr>
        <p:txBody>
          <a:bodyPr>
            <a:normAutofit/>
          </a:bodyPr>
          <a:lstStyle/>
          <a:p>
            <a:r>
              <a:rPr lang="en-US" dirty="0" err="1" smtClean="0"/>
              <a:t>Caer</a:t>
            </a:r>
            <a:r>
              <a:rPr lang="en-US" dirty="0" smtClean="0"/>
              <a:t>, </a:t>
            </a:r>
            <a:r>
              <a:rPr lang="en-US" dirty="0" err="1" smtClean="0"/>
              <a:t>Conducir</a:t>
            </a:r>
            <a:r>
              <a:rPr lang="en-US" dirty="0" smtClean="0"/>
              <a:t>, </a:t>
            </a:r>
            <a:r>
              <a:rPr lang="en-US" dirty="0" err="1" smtClean="0"/>
              <a:t>Conocer</a:t>
            </a:r>
            <a:r>
              <a:rPr lang="en-US" dirty="0" smtClean="0"/>
              <a:t>, Dar, </a:t>
            </a:r>
            <a:r>
              <a:rPr lang="en-US" dirty="0" err="1" smtClean="0"/>
              <a:t>Decir</a:t>
            </a:r>
            <a:r>
              <a:rPr lang="en-US" dirty="0" smtClean="0"/>
              <a:t>, </a:t>
            </a:r>
            <a:r>
              <a:rPr lang="en-US" dirty="0" err="1" smtClean="0"/>
              <a:t>Hacer</a:t>
            </a:r>
            <a:r>
              <a:rPr lang="en-US" dirty="0" smtClean="0"/>
              <a:t>, </a:t>
            </a:r>
            <a:r>
              <a:rPr lang="en-US" dirty="0" err="1" smtClean="0"/>
              <a:t>Ofrecer</a:t>
            </a:r>
            <a:r>
              <a:rPr lang="en-US" dirty="0" smtClean="0"/>
              <a:t>, </a:t>
            </a:r>
            <a:r>
              <a:rPr lang="en-US" dirty="0" err="1" smtClean="0"/>
              <a:t>Oír</a:t>
            </a:r>
            <a:r>
              <a:rPr lang="en-US" dirty="0" smtClean="0"/>
              <a:t>, </a:t>
            </a:r>
            <a:r>
              <a:rPr lang="en-US" dirty="0" err="1" smtClean="0"/>
              <a:t>Poner</a:t>
            </a:r>
            <a:r>
              <a:rPr lang="en-US" dirty="0" smtClean="0"/>
              <a:t>, </a:t>
            </a:r>
            <a:r>
              <a:rPr lang="en-US" dirty="0" err="1" smtClean="0"/>
              <a:t>Producir</a:t>
            </a:r>
            <a:r>
              <a:rPr lang="en-US" dirty="0" smtClean="0"/>
              <a:t>, Saber, </a:t>
            </a:r>
            <a:r>
              <a:rPr lang="en-US" dirty="0" err="1" smtClean="0"/>
              <a:t>Salir</a:t>
            </a:r>
            <a:r>
              <a:rPr lang="en-US" dirty="0" smtClean="0"/>
              <a:t>, </a:t>
            </a:r>
            <a:r>
              <a:rPr lang="en-US" dirty="0" err="1" smtClean="0"/>
              <a:t>Tener</a:t>
            </a:r>
            <a:r>
              <a:rPr lang="en-US" dirty="0" smtClean="0"/>
              <a:t>, </a:t>
            </a:r>
            <a:r>
              <a:rPr lang="en-US" dirty="0" err="1" smtClean="0"/>
              <a:t>Traducir</a:t>
            </a:r>
            <a:r>
              <a:rPr lang="en-US" dirty="0" smtClean="0"/>
              <a:t>, Traer, </a:t>
            </a:r>
            <a:r>
              <a:rPr lang="en-US" dirty="0" err="1" smtClean="0"/>
              <a:t>Venir</a:t>
            </a:r>
            <a:r>
              <a:rPr lang="en-US" dirty="0" smtClean="0"/>
              <a:t>, </a:t>
            </a:r>
            <a:r>
              <a:rPr lang="en-US" dirty="0" err="1" smtClean="0"/>
              <a:t>Ver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PONER- to put,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pongo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pones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pone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ponemos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ponéis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ponen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PRODUCIR- to produce,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produzco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produces</a:t>
            </a:r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produce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producimos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producís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producen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SABER- to know </a:t>
            </a:r>
            <a:r>
              <a:rPr lang="en-US" smtClean="0"/>
              <a:t>(facts)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sabes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sabe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sabéis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saben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SALIR- to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salgo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sales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smtClean="0"/>
              <a:t>ella, </a:t>
            </a:r>
            <a:r>
              <a:rPr lang="en-US" dirty="0" err="1" smtClean="0"/>
              <a:t>usted</a:t>
            </a:r>
            <a:r>
              <a:rPr lang="en-US" dirty="0" smtClean="0"/>
              <a:t> sale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salimos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salís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salen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TENER-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tenéis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TRADUCIR- to translate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traduzco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traduces</a:t>
            </a:r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traduce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traducimos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traducís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traducen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TRAER- to bring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traigo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traes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trae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traemos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traéis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traen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VENIR-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vengo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vienes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venimos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venís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vienen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VER- to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veis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CAER- to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caigo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caes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cae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caemos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caéis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caen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CONDUCIR-to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conduzco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conduces</a:t>
            </a:r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conduce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conducimos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conducís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conducen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CONOCER- to know (people)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conozco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conoces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conoce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conocemos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conocéis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conocen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 – to give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doy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das</a:t>
            </a:r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damos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dais</a:t>
            </a:r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DECIR- to say, 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digo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dices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dice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decimos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decís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dicen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HACER- to do,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hago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hacemos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hacéis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hacen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OFRECER- to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ofrezco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ofreces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ofrece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ofrecemos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ofrecéis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ofrecen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OÍR- to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oigo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oyes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oye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oímos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oís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oyen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441</Words>
  <Application>Microsoft Office PowerPoint</Application>
  <PresentationFormat>On-screen Show (4:3)</PresentationFormat>
  <Paragraphs>189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Irregular Yo Verbs</vt:lpstr>
      <vt:lpstr>CAER- to fall</vt:lpstr>
      <vt:lpstr>CONDUCIR-to drive</vt:lpstr>
      <vt:lpstr>CONOCER- to know (people)</vt:lpstr>
      <vt:lpstr>DAR – to give</vt:lpstr>
      <vt:lpstr>DECIR- to say, tell</vt:lpstr>
      <vt:lpstr>HACER- to do, make</vt:lpstr>
      <vt:lpstr>OFRECER- to offer</vt:lpstr>
      <vt:lpstr>OÍR- to hear</vt:lpstr>
      <vt:lpstr>PONER- to put, place</vt:lpstr>
      <vt:lpstr>PRODUCIR- to produce, cause</vt:lpstr>
      <vt:lpstr>SABER- to know (facts)</vt:lpstr>
      <vt:lpstr>SALIR- to leave</vt:lpstr>
      <vt:lpstr>TENER- to have</vt:lpstr>
      <vt:lpstr>TRADUCIR- to translate</vt:lpstr>
      <vt:lpstr>TRAER- to bring</vt:lpstr>
      <vt:lpstr>VENIR- to come</vt:lpstr>
      <vt:lpstr>VER- to see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Yo Verbs</dc:title>
  <dc:creator>aford</dc:creator>
  <cp:lastModifiedBy>aford</cp:lastModifiedBy>
  <cp:revision>12</cp:revision>
  <dcterms:created xsi:type="dcterms:W3CDTF">2012-08-15T14:34:18Z</dcterms:created>
  <dcterms:modified xsi:type="dcterms:W3CDTF">2012-08-21T16:37:48Z</dcterms:modified>
</cp:coreProperties>
</file>