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7"/>
  </p:handoutMasterIdLst>
  <p:sldIdLst>
    <p:sldId id="256" r:id="rId2"/>
    <p:sldId id="263" r:id="rId3"/>
    <p:sldId id="264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67" r:id="rId12"/>
    <p:sldId id="273" r:id="rId13"/>
    <p:sldId id="274" r:id="rId14"/>
    <p:sldId id="275" r:id="rId15"/>
    <p:sldId id="292" r:id="rId16"/>
    <p:sldId id="277" r:id="rId17"/>
    <p:sldId id="279" r:id="rId18"/>
    <p:sldId id="280" r:id="rId19"/>
    <p:sldId id="276" r:id="rId20"/>
    <p:sldId id="293" r:id="rId21"/>
    <p:sldId id="278" r:id="rId22"/>
    <p:sldId id="284" r:id="rId23"/>
    <p:sldId id="285" r:id="rId24"/>
    <p:sldId id="286" r:id="rId25"/>
    <p:sldId id="294" r:id="rId26"/>
    <p:sldId id="281" r:id="rId27"/>
    <p:sldId id="287" r:id="rId28"/>
    <p:sldId id="296" r:id="rId29"/>
    <p:sldId id="283" r:id="rId30"/>
    <p:sldId id="289" r:id="rId31"/>
    <p:sldId id="290" r:id="rId32"/>
    <p:sldId id="288" r:id="rId33"/>
    <p:sldId id="291" r:id="rId34"/>
    <p:sldId id="282" r:id="rId35"/>
    <p:sldId id="29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2F16D-783D-4FE1-A9A8-36C3BA78E86D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1882A-5F3C-4B92-A3BF-AC775946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49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0B1679-D928-4373-B6E4-9EE311F5811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6384DD-08DE-49DF-91C4-3E8EF000D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1679-D928-4373-B6E4-9EE311F5811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84DD-08DE-49DF-91C4-3E8EF000D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1679-D928-4373-B6E4-9EE311F5811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84DD-08DE-49DF-91C4-3E8EF000D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0B1679-D928-4373-B6E4-9EE311F5811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6384DD-08DE-49DF-91C4-3E8EF000D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0B1679-D928-4373-B6E4-9EE311F5811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6384DD-08DE-49DF-91C4-3E8EF000D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1679-D928-4373-B6E4-9EE311F5811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84DD-08DE-49DF-91C4-3E8EF000D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1679-D928-4373-B6E4-9EE311F5811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84DD-08DE-49DF-91C4-3E8EF000D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0B1679-D928-4373-B6E4-9EE311F5811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6384DD-08DE-49DF-91C4-3E8EF000D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1679-D928-4373-B6E4-9EE311F5811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84DD-08DE-49DF-91C4-3E8EF000D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0B1679-D928-4373-B6E4-9EE311F5811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6384DD-08DE-49DF-91C4-3E8EF000D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0B1679-D928-4373-B6E4-9EE311F5811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6384DD-08DE-49DF-91C4-3E8EF000D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0B1679-D928-4373-B6E4-9EE311F5811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6384DD-08DE-49DF-91C4-3E8EF000D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Irregular </a:t>
            </a:r>
            <a:r>
              <a:rPr lang="en-US" dirty="0" err="1" smtClean="0"/>
              <a:t>Preterite</a:t>
            </a:r>
            <a:r>
              <a:rPr lang="en-US" dirty="0" smtClean="0"/>
              <a:t> Verbs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PONER						pus-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puse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pusiste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puso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put, place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pusimos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pusisteis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pusieron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SABER						sup-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supe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supiste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supo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supimos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supisteis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supieron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HACER						hic-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hice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hiciste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*</a:t>
            </a:r>
            <a:r>
              <a:rPr lang="en-US" dirty="0" err="1" smtClean="0"/>
              <a:t>hizo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do, make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hicimos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hicisteis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hicieron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QUERER					</a:t>
            </a:r>
            <a:r>
              <a:rPr lang="en-US" dirty="0" err="1" smtClean="0"/>
              <a:t>quis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quise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quisiste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quiso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want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quisimos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quisisteis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quisieron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VENIR						</a:t>
            </a:r>
            <a:r>
              <a:rPr lang="en-US" dirty="0" err="1" smtClean="0"/>
              <a:t>vin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vine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viniste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vino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come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vinimos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vinisteis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vinieron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7200" dirty="0" smtClean="0"/>
              <a:t>CAR</a:t>
            </a:r>
          </a:p>
          <a:p>
            <a:pPr algn="ctr">
              <a:buNone/>
            </a:pPr>
            <a:r>
              <a:rPr lang="en-US" sz="7200" dirty="0" smtClean="0"/>
              <a:t>C-QU</a:t>
            </a:r>
          </a:p>
          <a:p>
            <a:pPr algn="ctr">
              <a:buNone/>
            </a:pPr>
            <a:r>
              <a:rPr lang="en-US" sz="7200" dirty="0" smtClean="0"/>
              <a:t>in the YO form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BUSCAR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busqué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buscaste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buscó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look for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buscamos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buscasteis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buscaron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SACAR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saqué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sacaste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sacó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take out, get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sacamos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sacasteis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sacaron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EXPLICAR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expliqué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explicaste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explicó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explain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explicamos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explicasteis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explicaron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PRACTICAR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practiqué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practicaste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practicó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practice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practicamos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practicasteis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practicaron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TRAER						</a:t>
            </a:r>
            <a:r>
              <a:rPr lang="en-US" dirty="0" err="1" smtClean="0"/>
              <a:t>traj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traje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trajiste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trajo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bring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trajimos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trajisteis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trajeron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7200" dirty="0" smtClean="0"/>
              <a:t>GAR</a:t>
            </a:r>
          </a:p>
          <a:p>
            <a:pPr algn="ctr">
              <a:buNone/>
            </a:pPr>
            <a:r>
              <a:rPr lang="en-US" sz="7200" dirty="0" smtClean="0"/>
              <a:t>G-GU</a:t>
            </a:r>
          </a:p>
          <a:p>
            <a:pPr algn="ctr">
              <a:buNone/>
            </a:pPr>
            <a:r>
              <a:rPr lang="en-US" dirty="0"/>
              <a:t>in the YO form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LLEGAR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llegué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llegaste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llegó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arrive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llegamos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llegasteis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llegaron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pagué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pagaste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pagó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pay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pagamos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pagasteis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pagaron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APAGAR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apagué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apagaste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apagó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turn off, put off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apagamos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apagasteis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apagaron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JUGAR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jugué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jugaste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jugó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play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jugamos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jugasteis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jugaron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7200" dirty="0" smtClean="0"/>
              <a:t>ZAR</a:t>
            </a:r>
          </a:p>
          <a:p>
            <a:pPr algn="ctr">
              <a:buNone/>
            </a:pPr>
            <a:r>
              <a:rPr lang="en-US" sz="7200" dirty="0" smtClean="0"/>
              <a:t>-</a:t>
            </a:r>
            <a:r>
              <a:rPr lang="en-US" sz="7200" dirty="0" smtClean="0"/>
              <a:t>C</a:t>
            </a:r>
          </a:p>
          <a:p>
            <a:pPr algn="ctr">
              <a:buNone/>
            </a:pPr>
            <a:r>
              <a:rPr lang="en-US"/>
              <a:t>in the YO form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EMPEZAR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empecé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empezaste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empezó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begin, start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empezamos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empezasteis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empezaron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COMENZAR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comencé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comenzaste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comenzó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begin, start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comenzamos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comenzasteis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comenzaron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ALMORZAR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almorcé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almorzaste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almorzó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eat lunch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almorzamos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almorzasteis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almorzaron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fui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fuiste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fue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be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fuimos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fuisteis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fueron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DECIR						</a:t>
            </a:r>
            <a:r>
              <a:rPr lang="en-US" dirty="0" err="1" smtClean="0"/>
              <a:t>dij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dije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dijiste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dijo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say, to tell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dijimos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dijisteis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dijeron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fui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fuiste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fue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go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fuimos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fuisteis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fueron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dí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diste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dio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give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dimos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disteis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dieron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viste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vio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see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vimos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visteis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vieron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caí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caíste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cayó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fall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caímos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caísteis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cayeron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OÍR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oí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smtClean="0"/>
              <a:t>oíste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oyó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hear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oímos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oísteis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oyeron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leí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leíste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leyó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read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leímos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leísteis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leyeron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CONDUCIR				</a:t>
            </a:r>
            <a:r>
              <a:rPr lang="en-US" dirty="0" err="1" smtClean="0"/>
              <a:t>conduj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conduje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condujiste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condujo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drive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condujimos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condujisteis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condujeron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TRADUCIR				</a:t>
            </a:r>
            <a:r>
              <a:rPr lang="en-US" dirty="0" err="1" smtClean="0"/>
              <a:t>traduj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traduje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tradujiste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tradujo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translate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tradujimos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tradujisteis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tradujeron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TENER						</a:t>
            </a:r>
            <a:r>
              <a:rPr lang="en-US" dirty="0" err="1" smtClean="0"/>
              <a:t>tuv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tuve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tuviste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tuvo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have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tuvimos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tuvisteis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tuvieron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ANDAR						</a:t>
            </a:r>
            <a:r>
              <a:rPr lang="en-US" dirty="0" err="1" smtClean="0"/>
              <a:t>anduv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anduve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anduviste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anduvo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walk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anduvimos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anduvisteis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anduvieron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ESTAR						</a:t>
            </a:r>
            <a:r>
              <a:rPr lang="en-US" dirty="0" err="1" smtClean="0"/>
              <a:t>estuv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estuve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estuviste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estuvo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be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estuvimos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estuvisteis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estuvieron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PODER						</a:t>
            </a:r>
            <a:r>
              <a:rPr lang="en-US" dirty="0" err="1" smtClean="0"/>
              <a:t>pud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pude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pudiste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pudo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be able, can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pudimos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pudisteis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pudieron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6314</TotalTime>
  <Words>489</Words>
  <Application>Microsoft Office PowerPoint</Application>
  <PresentationFormat>On-screen Show (4:3)</PresentationFormat>
  <Paragraphs>542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Calibri</vt:lpstr>
      <vt:lpstr>Century Schoolbook</vt:lpstr>
      <vt:lpstr>Wingdings</vt:lpstr>
      <vt:lpstr>Wingdings 2</vt:lpstr>
      <vt:lpstr>Oriel</vt:lpstr>
      <vt:lpstr>Irregular Preterite Verbs </vt:lpstr>
      <vt:lpstr>TRAER      traj-</vt:lpstr>
      <vt:lpstr>DECIR      dij-</vt:lpstr>
      <vt:lpstr>CONDUCIR    conduj-</vt:lpstr>
      <vt:lpstr>TRADUCIR    traduj-</vt:lpstr>
      <vt:lpstr>TENER      tuv-</vt:lpstr>
      <vt:lpstr>ANDAR      anduv-</vt:lpstr>
      <vt:lpstr>ESTAR      estuv-</vt:lpstr>
      <vt:lpstr>PODER      pud-</vt:lpstr>
      <vt:lpstr>PONER      pus-</vt:lpstr>
      <vt:lpstr>SABER      sup-</vt:lpstr>
      <vt:lpstr>HACER      hic-</vt:lpstr>
      <vt:lpstr>QUERER     quis-</vt:lpstr>
      <vt:lpstr>VENIR      vin-</vt:lpstr>
      <vt:lpstr>PowerPoint Presentation</vt:lpstr>
      <vt:lpstr>BUSCAR</vt:lpstr>
      <vt:lpstr>SACAR</vt:lpstr>
      <vt:lpstr>EXPLICAR</vt:lpstr>
      <vt:lpstr>PRACTICAR</vt:lpstr>
      <vt:lpstr>PowerPoint Presentation</vt:lpstr>
      <vt:lpstr>LLEGAR</vt:lpstr>
      <vt:lpstr>PAGAR</vt:lpstr>
      <vt:lpstr>APAGAR</vt:lpstr>
      <vt:lpstr>JUGAR</vt:lpstr>
      <vt:lpstr>PowerPoint Presentation</vt:lpstr>
      <vt:lpstr>EMPEZAR</vt:lpstr>
      <vt:lpstr>COMENZAR</vt:lpstr>
      <vt:lpstr>ALMORZAR</vt:lpstr>
      <vt:lpstr>SER</vt:lpstr>
      <vt:lpstr>IR</vt:lpstr>
      <vt:lpstr>DAR</vt:lpstr>
      <vt:lpstr>VER</vt:lpstr>
      <vt:lpstr>CAER</vt:lpstr>
      <vt:lpstr>OÍR</vt:lpstr>
      <vt:lpstr>LEER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Preterite Verbs JUICEY</dc:title>
  <dc:creator>aford</dc:creator>
  <cp:lastModifiedBy>Amanda Ford</cp:lastModifiedBy>
  <cp:revision>225</cp:revision>
  <cp:lastPrinted>2014-04-28T14:54:25Z</cp:lastPrinted>
  <dcterms:created xsi:type="dcterms:W3CDTF">2013-04-08T12:27:53Z</dcterms:created>
  <dcterms:modified xsi:type="dcterms:W3CDTF">2014-04-28T14:54:37Z</dcterms:modified>
</cp:coreProperties>
</file>