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EF469-C81E-4C64-9B4F-298C3A4469B6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5F01D-A674-4650-B69D-BA2A4B5F47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F595-D6B5-4AA3-9EA7-30274FB40EC0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9CFDCD-5864-4007-A249-20BC4DC3F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F595-D6B5-4AA3-9EA7-30274FB40EC0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FDCD-5864-4007-A249-20BC4DC3F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49CFDCD-5864-4007-A249-20BC4DC3F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F595-D6B5-4AA3-9EA7-30274FB40EC0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F595-D6B5-4AA3-9EA7-30274FB40EC0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49CFDCD-5864-4007-A249-20BC4DC3F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F595-D6B5-4AA3-9EA7-30274FB40EC0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9CFDCD-5864-4007-A249-20BC4DC3F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64CF595-D6B5-4AA3-9EA7-30274FB40EC0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FDCD-5864-4007-A249-20BC4DC3F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F595-D6B5-4AA3-9EA7-30274FB40EC0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49CFDCD-5864-4007-A249-20BC4DC3F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F595-D6B5-4AA3-9EA7-30274FB40EC0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49CFDCD-5864-4007-A249-20BC4DC3F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F595-D6B5-4AA3-9EA7-30274FB40EC0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9CFDCD-5864-4007-A249-20BC4DC3F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9CFDCD-5864-4007-A249-20BC4DC3F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F595-D6B5-4AA3-9EA7-30274FB40EC0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49CFDCD-5864-4007-A249-20BC4DC3F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64CF595-D6B5-4AA3-9EA7-30274FB40EC0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64CF595-D6B5-4AA3-9EA7-30274FB40EC0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9CFDCD-5864-4007-A249-20BC4DC3FA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Repaso</a:t>
            </a:r>
            <a:r>
              <a:rPr lang="en-US" dirty="0" smtClean="0"/>
              <a:t> de 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Irregulares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IR-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HACER: to do,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TENER: to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SER: to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ESTAR: to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smtClean="0"/>
              <a:t>ustedes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4309</TotalTime>
  <Words>96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Repaso de los Verbos Irregulares</vt:lpstr>
      <vt:lpstr>IR- to go</vt:lpstr>
      <vt:lpstr>HACER: to do, make</vt:lpstr>
      <vt:lpstr>TENER: to have</vt:lpstr>
      <vt:lpstr>SER: to be</vt:lpstr>
      <vt:lpstr>ESTAR: to be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Repaso de los Verbos Irregulares</dc:title>
  <dc:creator>aford</dc:creator>
  <cp:lastModifiedBy>aford</cp:lastModifiedBy>
  <cp:revision>3</cp:revision>
  <dcterms:created xsi:type="dcterms:W3CDTF">2012-08-10T14:26:36Z</dcterms:created>
  <dcterms:modified xsi:type="dcterms:W3CDTF">2012-08-13T14:17:15Z</dcterms:modified>
</cp:coreProperties>
</file>