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6BDC8-0ACE-4F6F-99B3-848C0D44F716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34937-31D9-4D18-86AE-33EDD2565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449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F595-D6B5-4AA3-9EA7-30274FB40EC0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9CFDCD-5864-4007-A249-20BC4DC3FA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F595-D6B5-4AA3-9EA7-30274FB40EC0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FDCD-5864-4007-A249-20BC4DC3F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49CFDCD-5864-4007-A249-20BC4DC3FA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F595-D6B5-4AA3-9EA7-30274FB40EC0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F595-D6B5-4AA3-9EA7-30274FB40EC0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49CFDCD-5864-4007-A249-20BC4DC3FA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F595-D6B5-4AA3-9EA7-30274FB40EC0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9CFDCD-5864-4007-A249-20BC4DC3FA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64CF595-D6B5-4AA3-9EA7-30274FB40EC0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FDCD-5864-4007-A249-20BC4DC3FA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F595-D6B5-4AA3-9EA7-30274FB40EC0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49CFDCD-5864-4007-A249-20BC4DC3FA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F595-D6B5-4AA3-9EA7-30274FB40EC0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49CFDCD-5864-4007-A249-20BC4DC3F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F595-D6B5-4AA3-9EA7-30274FB40EC0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9CFDCD-5864-4007-A249-20BC4DC3F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9CFDCD-5864-4007-A249-20BC4DC3FA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F595-D6B5-4AA3-9EA7-30274FB40EC0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49CFDCD-5864-4007-A249-20BC4DC3FA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64CF595-D6B5-4AA3-9EA7-30274FB40EC0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64CF595-D6B5-4AA3-9EA7-30274FB40EC0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9CFDCD-5864-4007-A249-20BC4DC3FA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Repaso</a:t>
            </a:r>
            <a:r>
              <a:rPr lang="en-US" dirty="0" smtClean="0"/>
              <a:t> de los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Irregulares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PODER: to be able 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puedo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puedes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puede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podemos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podéis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pueden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58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TRAER:  to bring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traigo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traes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trae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traemos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traéis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traen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54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VER: to see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veo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ves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vemos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veis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4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IR- to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voy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Tú</a:t>
            </a:r>
            <a:r>
              <a:rPr lang="en-US" dirty="0" smtClean="0"/>
              <a:t> vas</a:t>
            </a:r>
          </a:p>
          <a:p>
            <a:endParaRPr lang="en-US" dirty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vais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van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HACER: to do, make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hago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haces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hace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hacemos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hacéis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hacen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TENER: to have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tengo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tienes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tenemos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tenéis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tienen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SER: to 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soy</a:t>
            </a:r>
          </a:p>
          <a:p>
            <a:endParaRPr lang="en-US" dirty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eres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somos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sois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ESTAR: to 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estoy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estás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estamos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estáis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están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SALIR: to leave, go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salgo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Tú</a:t>
            </a:r>
            <a:r>
              <a:rPr lang="en-US" dirty="0" smtClean="0"/>
              <a:t> sales</a:t>
            </a:r>
          </a:p>
          <a:p>
            <a:endParaRPr lang="en-US" dirty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sale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salimos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salís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salen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39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VENIR: to 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vengo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vienes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viene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venimos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venís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vienen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13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PONER: to put, 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pongo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Tú</a:t>
            </a:r>
            <a:r>
              <a:rPr lang="en-US" dirty="0" smtClean="0"/>
              <a:t> pones</a:t>
            </a:r>
          </a:p>
          <a:p>
            <a:endParaRPr lang="en-US" dirty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pone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ponemos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ponéis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ponen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85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4745</TotalTime>
  <Words>277</Words>
  <Application>Microsoft Office PowerPoint</Application>
  <PresentationFormat>On-screen Show (4:3)</PresentationFormat>
  <Paragraphs>122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Georgia</vt:lpstr>
      <vt:lpstr>Wingdings</vt:lpstr>
      <vt:lpstr>Wingdings 2</vt:lpstr>
      <vt:lpstr>Civic</vt:lpstr>
      <vt:lpstr>Repaso de los Verbos Irregulares</vt:lpstr>
      <vt:lpstr>IR- to go</vt:lpstr>
      <vt:lpstr>HACER: to do, make</vt:lpstr>
      <vt:lpstr>TENER: to have</vt:lpstr>
      <vt:lpstr>SER: to be</vt:lpstr>
      <vt:lpstr>ESTAR: to be</vt:lpstr>
      <vt:lpstr>SALIR: to leave, go out</vt:lpstr>
      <vt:lpstr>VENIR: to come</vt:lpstr>
      <vt:lpstr>PONER: to put, place</vt:lpstr>
      <vt:lpstr>PODER: to be able can</vt:lpstr>
      <vt:lpstr>TRAER:  to bring</vt:lpstr>
      <vt:lpstr>VER: to see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Repaso de los Verbos Irregulares</dc:title>
  <dc:creator>aford</dc:creator>
  <cp:lastModifiedBy>Amanda Ford</cp:lastModifiedBy>
  <cp:revision>30</cp:revision>
  <cp:lastPrinted>2014-08-20T13:03:15Z</cp:lastPrinted>
  <dcterms:created xsi:type="dcterms:W3CDTF">2012-08-10T14:26:36Z</dcterms:created>
  <dcterms:modified xsi:type="dcterms:W3CDTF">2014-08-20T13:36:08Z</dcterms:modified>
</cp:coreProperties>
</file>