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3F376-B74E-4343-AB04-1DF2D26BA0B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1912C-8231-49E4-B9FB-BA23BD4F8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-IR Present Tense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to Conjugate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Step-by-Step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Remove </a:t>
            </a:r>
            <a:r>
              <a:rPr lang="en-US" dirty="0" smtClean="0"/>
              <a:t>–</a:t>
            </a:r>
            <a:r>
              <a:rPr lang="en-US" dirty="0" err="1"/>
              <a:t>i</a:t>
            </a:r>
            <a:r>
              <a:rPr lang="en-US" smtClean="0"/>
              <a:t>r</a:t>
            </a:r>
            <a:r>
              <a:rPr lang="en-US" dirty="0" smtClean="0"/>
              <a:t> </a:t>
            </a:r>
            <a:r>
              <a:rPr lang="en-US" dirty="0" smtClean="0"/>
              <a:t>ending from infinitive</a:t>
            </a:r>
          </a:p>
          <a:p>
            <a:r>
              <a:rPr lang="en-US" dirty="0" smtClean="0"/>
              <a:t>Add correct conjugated ending on verb stem</a:t>
            </a:r>
          </a:p>
          <a:p>
            <a:r>
              <a:rPr lang="en-US" dirty="0" smtClean="0"/>
              <a:t>Conjugations: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yo</a:t>
            </a:r>
            <a:r>
              <a:rPr lang="en-US" dirty="0" smtClean="0"/>
              <a:t>) –o			(</a:t>
            </a:r>
            <a:r>
              <a:rPr lang="en-US" dirty="0" err="1" smtClean="0"/>
              <a:t>nosotros</a:t>
            </a:r>
            <a:r>
              <a:rPr lang="en-US" dirty="0" smtClean="0"/>
              <a:t>/as)  -</a:t>
            </a:r>
            <a:r>
              <a:rPr lang="en-US" dirty="0" err="1" smtClean="0"/>
              <a:t>imos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tú</a:t>
            </a:r>
            <a:r>
              <a:rPr lang="en-US" dirty="0" smtClean="0"/>
              <a:t>) –</a:t>
            </a:r>
            <a:r>
              <a:rPr lang="en-US" dirty="0" err="1" smtClean="0"/>
              <a:t>es</a:t>
            </a:r>
            <a:r>
              <a:rPr lang="en-US" dirty="0" smtClean="0"/>
              <a:t>			(</a:t>
            </a:r>
            <a:r>
              <a:rPr lang="en-US" dirty="0" err="1" smtClean="0"/>
              <a:t>vosotros</a:t>
            </a:r>
            <a:r>
              <a:rPr lang="en-US" dirty="0" smtClean="0"/>
              <a:t>/as)  -</a:t>
            </a:r>
            <a:r>
              <a:rPr lang="en-US" dirty="0" err="1" smtClean="0"/>
              <a:t>ís</a:t>
            </a:r>
            <a:r>
              <a:rPr lang="en-US" dirty="0" smtClean="0"/>
              <a:t>	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			(</a:t>
            </a:r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</a:t>
            </a:r>
          </a:p>
          <a:p>
            <a:pPr lvl="1">
              <a:buNone/>
            </a:pPr>
            <a:r>
              <a:rPr lang="en-US" dirty="0" err="1" smtClean="0"/>
              <a:t>Usted</a:t>
            </a:r>
            <a:r>
              <a:rPr lang="en-US" dirty="0" smtClean="0"/>
              <a:t>)  - e		</a:t>
            </a:r>
            <a:r>
              <a:rPr lang="en-US" dirty="0" err="1" smtClean="0"/>
              <a:t>Ustedes</a:t>
            </a:r>
            <a:r>
              <a:rPr lang="en-US" dirty="0" smtClean="0"/>
              <a:t>)	-en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PRÁCTICA CON LA CLASE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 live. (</a:t>
            </a:r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vivir</a:t>
            </a:r>
            <a:r>
              <a:rPr lang="en-US" dirty="0" smtClean="0"/>
              <a:t>)	_________________</a:t>
            </a:r>
          </a:p>
          <a:p>
            <a:r>
              <a:rPr lang="en-US" dirty="0" smtClean="0"/>
              <a:t>We cover. (</a:t>
            </a:r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cubrir</a:t>
            </a:r>
            <a:r>
              <a:rPr lang="en-US" dirty="0" smtClean="0"/>
              <a:t>) _______________</a:t>
            </a:r>
          </a:p>
          <a:p>
            <a:r>
              <a:rPr lang="en-US" dirty="0" smtClean="0"/>
              <a:t>He permits. (</a:t>
            </a:r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permitir</a:t>
            </a:r>
            <a:r>
              <a:rPr lang="en-US" dirty="0" smtClean="0"/>
              <a:t>)  _________________</a:t>
            </a:r>
          </a:p>
          <a:p>
            <a:r>
              <a:rPr lang="en-US" dirty="0" smtClean="0"/>
              <a:t>You admit.(for/sing) ________________</a:t>
            </a:r>
          </a:p>
          <a:p>
            <a:r>
              <a:rPr lang="en-US" dirty="0" smtClean="0"/>
              <a:t>They (fem) open. ______________________</a:t>
            </a:r>
          </a:p>
          <a:p>
            <a:r>
              <a:rPr lang="en-US" dirty="0" smtClean="0"/>
              <a:t>You (</a:t>
            </a:r>
            <a:r>
              <a:rPr lang="en-US" dirty="0" err="1" smtClean="0"/>
              <a:t>inf</a:t>
            </a:r>
            <a:r>
              <a:rPr lang="en-US" dirty="0" smtClean="0"/>
              <a:t>/sing) write.  ___________________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He lives.			_________________</a:t>
            </a:r>
          </a:p>
          <a:p>
            <a:r>
              <a:rPr lang="en-US" dirty="0" smtClean="0"/>
              <a:t>We write.		_________________</a:t>
            </a:r>
          </a:p>
          <a:p>
            <a:r>
              <a:rPr lang="en-US" dirty="0" smtClean="0"/>
              <a:t>He covers.		_________________</a:t>
            </a:r>
          </a:p>
          <a:p>
            <a:r>
              <a:rPr lang="en-US" dirty="0" smtClean="0"/>
              <a:t>They (fem) permit.	_________________</a:t>
            </a:r>
          </a:p>
          <a:p>
            <a:r>
              <a:rPr lang="en-US" smtClean="0"/>
              <a:t>I open.</a:t>
            </a:r>
            <a:r>
              <a:rPr lang="en-US" dirty="0" smtClean="0"/>
              <a:t>			_________________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43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-IR Present Tense</vt:lpstr>
      <vt:lpstr>Step-by-Step</vt:lpstr>
      <vt:lpstr>PRÁCTICA CON LA CLASE</vt:lpstr>
      <vt:lpstr>Más Práctica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-AR Present Tense</dc:title>
  <dc:creator>aford</dc:creator>
  <cp:lastModifiedBy>aford</cp:lastModifiedBy>
  <cp:revision>12</cp:revision>
  <dcterms:created xsi:type="dcterms:W3CDTF">2011-08-15T14:50:35Z</dcterms:created>
  <dcterms:modified xsi:type="dcterms:W3CDTF">2013-02-25T19:10:51Z</dcterms:modified>
</cp:coreProperties>
</file>