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2C754C-8011-4219-B40E-981067E44061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83C081-25AE-456B-B647-3D12E214B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Someone</a:t>
            </a:r>
            <a:br>
              <a:rPr lang="en-US" dirty="0" smtClean="0"/>
            </a:br>
            <a:r>
              <a:rPr lang="en-US" dirty="0" smtClean="0"/>
              <a:t>Responding to Introductions</a:t>
            </a:r>
            <a:br>
              <a:rPr lang="en-US" dirty="0" smtClean="0"/>
            </a:br>
            <a:r>
              <a:rPr lang="en-US" dirty="0" smtClean="0"/>
              <a:t>Pleased to Meet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1-1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Introduce </a:t>
            </a:r>
            <a:r>
              <a:rPr lang="en-US" dirty="0" smtClean="0"/>
              <a:t>someone…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Juan.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is a classmate.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Éste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Juan.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compañero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Introduce </a:t>
            </a:r>
            <a:r>
              <a:rPr lang="en-US" dirty="0" smtClean="0"/>
              <a:t>someone…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Rosa.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She is a classmate.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Ésta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Rosa.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compañera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Introduce </a:t>
            </a:r>
            <a:r>
              <a:rPr lang="en-US" dirty="0" smtClean="0"/>
              <a:t>someone…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Mrs. Ford.</a:t>
            </a:r>
          </a:p>
          <a:p>
            <a:r>
              <a:rPr lang="en-US" dirty="0" smtClean="0"/>
              <a:t>This is Mr. Vargas.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She is my Spanish teacher.</a:t>
            </a:r>
          </a:p>
          <a:p>
            <a:r>
              <a:rPr lang="en-US" dirty="0" smtClean="0"/>
              <a:t>He is my Spanish teacher.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Ésta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Señora</a:t>
            </a:r>
            <a:r>
              <a:rPr lang="en-US" dirty="0" smtClean="0"/>
              <a:t> Ford.</a:t>
            </a:r>
          </a:p>
          <a:p>
            <a:r>
              <a:rPr lang="en-US" dirty="0" err="1" smtClean="0"/>
              <a:t>Éste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Señor</a:t>
            </a:r>
            <a:r>
              <a:rPr lang="en-US" dirty="0" smtClean="0"/>
              <a:t> Vargas.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profesora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profesor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Pleased to meet you.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Nice to meet you.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Encantado</a:t>
            </a:r>
            <a:r>
              <a:rPr lang="en-US" dirty="0" smtClean="0"/>
              <a:t> / a.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Mucho gusto.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Say That You are Also Pleased to Meet Them…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Likewise.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Igualmente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is the boy?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is the girl?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muchacho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muchacha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 is my best friend.</a:t>
            </a:r>
          </a:p>
          <a:p>
            <a:endParaRPr lang="en-US" dirty="0"/>
          </a:p>
          <a:p>
            <a:r>
              <a:rPr lang="en-US" dirty="0" smtClean="0"/>
              <a:t>She is my best friend.</a:t>
            </a:r>
          </a:p>
          <a:p>
            <a:endParaRPr lang="en-US" dirty="0"/>
          </a:p>
          <a:p>
            <a:r>
              <a:rPr lang="en-US" dirty="0" smtClean="0"/>
              <a:t>He is a student.</a:t>
            </a:r>
          </a:p>
          <a:p>
            <a:endParaRPr lang="en-US" dirty="0"/>
          </a:p>
          <a:p>
            <a:r>
              <a:rPr lang="en-US" dirty="0" smtClean="0"/>
              <a:t>She is a student.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mejor</a:t>
            </a:r>
            <a:r>
              <a:rPr lang="en-US" dirty="0" smtClean="0"/>
              <a:t> amigo.</a:t>
            </a:r>
          </a:p>
          <a:p>
            <a:endParaRPr lang="en-US" dirty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211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Introducing Someone Responding to Introductions Pleased to Meet You</vt:lpstr>
      <vt:lpstr>To Introduce someone…</vt:lpstr>
      <vt:lpstr>To Introduce someone…</vt:lpstr>
      <vt:lpstr>To Introduce someone…</vt:lpstr>
      <vt:lpstr>To Respond…</vt:lpstr>
      <vt:lpstr>To Say That You are Also Pleased to Meet Them…</vt:lpstr>
      <vt:lpstr>Más Vocabulario</vt:lpstr>
      <vt:lpstr>Más Vocabulario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Someone Responding to Introductions Pleased to Meet You</dc:title>
  <dc:creator>aford</dc:creator>
  <cp:lastModifiedBy>aford</cp:lastModifiedBy>
  <cp:revision>4</cp:revision>
  <dcterms:created xsi:type="dcterms:W3CDTF">2012-08-22T14:28:33Z</dcterms:created>
  <dcterms:modified xsi:type="dcterms:W3CDTF">2012-08-23T18:42:23Z</dcterms:modified>
</cp:coreProperties>
</file>