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7F26-685A-4757-8A61-3F10BC29A39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A405-17E4-4CF3-8EB8-3C24F1EAE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7F26-685A-4757-8A61-3F10BC29A39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A405-17E4-4CF3-8EB8-3C24F1EAE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7F26-685A-4757-8A61-3F10BC29A39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A405-17E4-4CF3-8EB8-3C24F1EAE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7F26-685A-4757-8A61-3F10BC29A39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A405-17E4-4CF3-8EB8-3C24F1EAE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7F26-685A-4757-8A61-3F10BC29A39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A405-17E4-4CF3-8EB8-3C24F1EAE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7F26-685A-4757-8A61-3F10BC29A39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A405-17E4-4CF3-8EB8-3C24F1EAE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7F26-685A-4757-8A61-3F10BC29A39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A405-17E4-4CF3-8EB8-3C24F1EAE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7F26-685A-4757-8A61-3F10BC29A39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A405-17E4-4CF3-8EB8-3C24F1EAE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7F26-685A-4757-8A61-3F10BC29A39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A405-17E4-4CF3-8EB8-3C24F1EAE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7F26-685A-4757-8A61-3F10BC29A39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A405-17E4-4CF3-8EB8-3C24F1EAE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7F26-685A-4757-8A61-3F10BC29A39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ACA405-17E4-4CF3-8EB8-3C24F1EAE60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1B7F26-685A-4757-8A61-3F10BC29A39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ACA405-17E4-4CF3-8EB8-3C24F1EAE60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Important Differences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</a:p>
          <a:p>
            <a:r>
              <a:rPr lang="en-US" dirty="0" smtClean="0"/>
              <a:t>Chapter 1-1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dirty="0" smtClean="0"/>
              <a:t>Buen</a:t>
            </a:r>
            <a:r>
              <a:rPr lang="en-US" b="1" u="sng" dirty="0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Días</a:t>
            </a:r>
            <a:endParaRPr lang="en-US" dirty="0" smtClean="0"/>
          </a:p>
          <a:p>
            <a:pPr>
              <a:lnSpc>
                <a:spcPct val="250000"/>
              </a:lnSpc>
            </a:pPr>
            <a:r>
              <a:rPr lang="en-US" dirty="0" err="1" smtClean="0"/>
              <a:t>Buen</a:t>
            </a:r>
            <a:r>
              <a:rPr lang="en-US" b="1" u="sng" dirty="0" err="1" smtClean="0"/>
              <a:t>as</a:t>
            </a:r>
            <a:r>
              <a:rPr lang="en-US" dirty="0" smtClean="0"/>
              <a:t> </a:t>
            </a:r>
            <a:r>
              <a:rPr lang="en-US" dirty="0" err="1" smtClean="0"/>
              <a:t>Tardes</a:t>
            </a:r>
            <a:endParaRPr lang="en-US" dirty="0" smtClean="0"/>
          </a:p>
          <a:p>
            <a:pPr>
              <a:lnSpc>
                <a:spcPct val="250000"/>
              </a:lnSpc>
            </a:pPr>
            <a:r>
              <a:rPr lang="en-US" dirty="0" err="1" smtClean="0"/>
              <a:t>Buen</a:t>
            </a:r>
            <a:r>
              <a:rPr lang="en-US" b="1" u="sng" dirty="0" err="1" smtClean="0"/>
              <a:t>as</a:t>
            </a:r>
            <a:r>
              <a:rPr lang="en-US" dirty="0" smtClean="0"/>
              <a:t> </a:t>
            </a:r>
            <a:r>
              <a:rPr lang="en-US" dirty="0" err="1" smtClean="0"/>
              <a:t>Noches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vs. Informal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INFORMAL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se llama (</a:t>
            </a:r>
            <a:r>
              <a:rPr lang="en-US" dirty="0" err="1" smtClean="0"/>
              <a:t>usted</a:t>
            </a:r>
            <a:r>
              <a:rPr lang="en-US" dirty="0" smtClean="0"/>
              <a:t>)?</a:t>
            </a:r>
          </a:p>
          <a:p>
            <a:endParaRPr lang="en-US" dirty="0"/>
          </a:p>
          <a:p>
            <a:r>
              <a:rPr lang="en-US" dirty="0" smtClean="0"/>
              <a:t>¿Y </a:t>
            </a:r>
            <a:r>
              <a:rPr lang="en-US" dirty="0" err="1" smtClean="0"/>
              <a:t>usted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estás</a:t>
            </a:r>
            <a:r>
              <a:rPr lang="en-US" dirty="0" smtClean="0"/>
              <a:t> (</a:t>
            </a:r>
            <a:r>
              <a:rPr lang="en-US" dirty="0" err="1" smtClean="0"/>
              <a:t>tú</a:t>
            </a:r>
            <a:r>
              <a:rPr lang="en-US" dirty="0" smtClean="0"/>
              <a:t>)?</a:t>
            </a:r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llamas?</a:t>
            </a:r>
          </a:p>
          <a:p>
            <a:endParaRPr lang="en-US" dirty="0" smtClean="0"/>
          </a:p>
          <a:p>
            <a:r>
              <a:rPr lang="en-US" dirty="0" smtClean="0"/>
              <a:t>¿Y </a:t>
            </a:r>
            <a:r>
              <a:rPr lang="en-US" dirty="0" err="1" smtClean="0"/>
              <a:t>tú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tal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54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Important Differences</vt:lpstr>
      <vt:lpstr>Greetings</vt:lpstr>
      <vt:lpstr>Formal vs. Informal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Differences</dc:title>
  <dc:creator>aford</dc:creator>
  <cp:lastModifiedBy>aford</cp:lastModifiedBy>
  <cp:revision>1</cp:revision>
  <dcterms:created xsi:type="dcterms:W3CDTF">2012-08-20T18:56:03Z</dcterms:created>
  <dcterms:modified xsi:type="dcterms:W3CDTF">2012-08-20T19:01:24Z</dcterms:modified>
</cp:coreProperties>
</file>