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6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F735-DE68-4A85-844A-51E937DCDCB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6664-FF16-400D-B015-4D8C9B57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29447" r="33333" b="20874"/>
          <a:stretch/>
        </p:blipFill>
        <p:spPr bwMode="auto">
          <a:xfrm rot="5400000">
            <a:off x="2259489" y="405291"/>
            <a:ext cx="6857999" cy="6047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6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Ford</dc:creator>
  <cp:lastModifiedBy>Amanda Ford</cp:lastModifiedBy>
  <cp:revision>2</cp:revision>
  <dcterms:created xsi:type="dcterms:W3CDTF">2016-02-23T15:28:31Z</dcterms:created>
  <dcterms:modified xsi:type="dcterms:W3CDTF">2016-02-24T15:46:29Z</dcterms:modified>
</cp:coreProperties>
</file>